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9" r:id="rId1"/>
  </p:sldMasterIdLst>
  <p:notesMasterIdLst>
    <p:notesMasterId r:id="rId37"/>
  </p:notesMasterIdLst>
  <p:handoutMasterIdLst>
    <p:handoutMasterId r:id="rId38"/>
  </p:handoutMasterIdLst>
  <p:sldIdLst>
    <p:sldId id="282" r:id="rId2"/>
    <p:sldId id="1016" r:id="rId3"/>
    <p:sldId id="257" r:id="rId4"/>
    <p:sldId id="1045" r:id="rId5"/>
    <p:sldId id="1019" r:id="rId6"/>
    <p:sldId id="1022" r:id="rId7"/>
    <p:sldId id="1046" r:id="rId8"/>
    <p:sldId id="1035" r:id="rId9"/>
    <p:sldId id="1026" r:id="rId10"/>
    <p:sldId id="1047" r:id="rId11"/>
    <p:sldId id="1037" r:id="rId12"/>
    <p:sldId id="1048" r:id="rId13"/>
    <p:sldId id="1038" r:id="rId14"/>
    <p:sldId id="1050" r:id="rId15"/>
    <p:sldId id="1056" r:id="rId16"/>
    <p:sldId id="1044" r:id="rId17"/>
    <p:sldId id="1057" r:id="rId18"/>
    <p:sldId id="1058" r:id="rId19"/>
    <p:sldId id="1052" r:id="rId20"/>
    <p:sldId id="1042" r:id="rId21"/>
    <p:sldId id="1051" r:id="rId22"/>
    <p:sldId id="1041" r:id="rId23"/>
    <p:sldId id="1053" r:id="rId24"/>
    <p:sldId id="1054" r:id="rId25"/>
    <p:sldId id="1055" r:id="rId26"/>
    <p:sldId id="1059" r:id="rId27"/>
    <p:sldId id="1060" r:id="rId28"/>
    <p:sldId id="1061" r:id="rId29"/>
    <p:sldId id="1062" r:id="rId30"/>
    <p:sldId id="1063" r:id="rId31"/>
    <p:sldId id="1064" r:id="rId32"/>
    <p:sldId id="1065" r:id="rId33"/>
    <p:sldId id="1066" r:id="rId34"/>
    <p:sldId id="1043" r:id="rId35"/>
    <p:sldId id="1009" r:id="rId36"/>
  </p:sldIdLst>
  <p:sldSz cx="24382413" cy="13716000"/>
  <p:notesSz cx="6858000" cy="9144000"/>
  <p:defaultTextStyle>
    <a:defPPr>
      <a:defRPr lang="ru-RU"/>
    </a:defPPr>
    <a:lvl1pPr marL="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9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59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893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189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485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784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080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378" algn="l" defTabSz="1828595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Yfd template (машинное обучение)" id="{97071F00-80CE-4426-806C-9E03D65E08BC}">
          <p14:sldIdLst>
            <p14:sldId id="282"/>
            <p14:sldId id="1016"/>
            <p14:sldId id="257"/>
            <p14:sldId id="1045"/>
            <p14:sldId id="1019"/>
            <p14:sldId id="1022"/>
            <p14:sldId id="1046"/>
            <p14:sldId id="1035"/>
            <p14:sldId id="1026"/>
            <p14:sldId id="1047"/>
            <p14:sldId id="1037"/>
            <p14:sldId id="1048"/>
            <p14:sldId id="1038"/>
            <p14:sldId id="1050"/>
            <p14:sldId id="1056"/>
            <p14:sldId id="1044"/>
            <p14:sldId id="1057"/>
            <p14:sldId id="1058"/>
            <p14:sldId id="1052"/>
            <p14:sldId id="1042"/>
            <p14:sldId id="1051"/>
            <p14:sldId id="1041"/>
            <p14:sldId id="1053"/>
            <p14:sldId id="1054"/>
            <p14:sldId id="1055"/>
            <p14:sldId id="1059"/>
            <p14:sldId id="1060"/>
            <p14:sldId id="1061"/>
            <p14:sldId id="1062"/>
            <p14:sldId id="1063"/>
            <p14:sldId id="1064"/>
            <p14:sldId id="1065"/>
            <p14:sldId id="1066"/>
            <p14:sldId id="1043"/>
            <p14:sldId id="100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lia Zhuravlova" initials="" lastIdx="10" clrIdx="0"/>
  <p:cmAuthor id="1" name="tat.gratcheva@live.com" initials="t" lastIdx="8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D7"/>
    <a:srgbClr val="FFFFFF"/>
    <a:srgbClr val="2F2E4B"/>
    <a:srgbClr val="56566D"/>
    <a:srgbClr val="F4F4F4"/>
    <a:srgbClr val="FF0000"/>
    <a:srgbClr val="50AD50"/>
    <a:srgbClr val="E9483F"/>
    <a:srgbClr val="010123"/>
    <a:srgbClr val="D3D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Светлый стиль 2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621" autoAdjust="0"/>
    <p:restoredTop sz="97248" autoAdjust="0"/>
  </p:normalViewPr>
  <p:slideViewPr>
    <p:cSldViewPr>
      <p:cViewPr varScale="1">
        <p:scale>
          <a:sx n="57" d="100"/>
          <a:sy n="57" d="100"/>
        </p:scale>
        <p:origin x="184" y="5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111" d="100"/>
          <a:sy n="111" d="100"/>
        </p:scale>
        <p:origin x="4352" y="200"/>
      </p:cViewPr>
      <p:guideLst/>
    </p:cSldViewPr>
  </p:notesViewPr>
  <p:gridSpacing cx="381600" cy="3816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2C5C60-F37A-814E-99F6-3C775637DBC0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BC657-1F7B-DB4E-9001-D45F1354705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4387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8BA324-014D-41B7-8E83-ECE8F197A959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397F6-5F69-4798-869B-9B0266F8F8F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5844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1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3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7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rgbClr val="0101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4F73D2D-44B1-C24F-91C8-C4604B05DA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24382413" cy="13715107"/>
          </a:xfrm>
          <a:prstGeom prst="rect">
            <a:avLst/>
          </a:prstGeom>
        </p:spPr>
      </p:pic>
      <p:sp>
        <p:nvSpPr>
          <p:cNvPr id="148" name="Полилиния 147">
            <a:extLst>
              <a:ext uri="{FF2B5EF4-FFF2-40B4-BE49-F238E27FC236}">
                <a16:creationId xmlns:a16="http://schemas.microsoft.com/office/drawing/2014/main" id="{BFD8A272-0181-EB43-8E75-4AC6013D41B3}"/>
              </a:ext>
            </a:extLst>
          </p:cNvPr>
          <p:cNvSpPr/>
          <p:nvPr userDrawn="1"/>
        </p:nvSpPr>
        <p:spPr>
          <a:xfrm>
            <a:off x="1" y="0"/>
            <a:ext cx="22812375" cy="12981025"/>
          </a:xfrm>
          <a:custGeom>
            <a:avLst/>
            <a:gdLst>
              <a:gd name="connsiteX0" fmla="*/ 0 w 22812375"/>
              <a:gd name="connsiteY0" fmla="*/ 0 h 12981025"/>
              <a:gd name="connsiteX1" fmla="*/ 4547612 w 22812375"/>
              <a:gd name="connsiteY1" fmla="*/ 0 h 12981025"/>
              <a:gd name="connsiteX2" fmla="*/ 5677618 w 22812375"/>
              <a:gd name="connsiteY2" fmla="*/ 1128935 h 12981025"/>
              <a:gd name="connsiteX3" fmla="*/ 6173647 w 22812375"/>
              <a:gd name="connsiteY3" fmla="*/ 1334213 h 12981025"/>
              <a:gd name="connsiteX4" fmla="*/ 13060206 w 22812375"/>
              <a:gd name="connsiteY4" fmla="*/ 1334213 h 12981025"/>
              <a:gd name="connsiteX5" fmla="*/ 13587421 w 22812375"/>
              <a:gd name="connsiteY5" fmla="*/ 1334213 h 12981025"/>
              <a:gd name="connsiteX6" fmla="*/ 18482295 w 22812375"/>
              <a:gd name="connsiteY6" fmla="*/ 1334213 h 12981025"/>
              <a:gd name="connsiteX7" fmla="*/ 18482295 w 22812375"/>
              <a:gd name="connsiteY7" fmla="*/ 1334213 h 12981025"/>
              <a:gd name="connsiteX8" fmla="*/ 18732943 w 22812375"/>
              <a:gd name="connsiteY8" fmla="*/ 1334213 h 12981025"/>
              <a:gd name="connsiteX9" fmla="*/ 18793151 w 22812375"/>
              <a:gd name="connsiteY9" fmla="*/ 1340159 h 12981025"/>
              <a:gd name="connsiteX10" fmla="*/ 18984111 w 22812375"/>
              <a:gd name="connsiteY10" fmla="*/ 1340159 h 12981025"/>
              <a:gd name="connsiteX11" fmla="*/ 19508391 w 22812375"/>
              <a:gd name="connsiteY11" fmla="*/ 1557292 h 12981025"/>
              <a:gd name="connsiteX12" fmla="*/ 22594155 w 22812375"/>
              <a:gd name="connsiteY12" fmla="*/ 4643354 h 12981025"/>
              <a:gd name="connsiteX13" fmla="*/ 22811359 w 22812375"/>
              <a:gd name="connsiteY13" fmla="*/ 5167469 h 12981025"/>
              <a:gd name="connsiteX14" fmla="*/ 22812375 w 22812375"/>
              <a:gd name="connsiteY14" fmla="*/ 10192874 h 12981025"/>
              <a:gd name="connsiteX15" fmla="*/ 22071019 w 22812375"/>
              <a:gd name="connsiteY15" fmla="*/ 10934121 h 12981025"/>
              <a:gd name="connsiteX16" fmla="*/ 18631495 w 22812375"/>
              <a:gd name="connsiteY16" fmla="*/ 10934121 h 12981025"/>
              <a:gd name="connsiteX17" fmla="*/ 18482295 w 22812375"/>
              <a:gd name="connsiteY17" fmla="*/ 10934121 h 12981025"/>
              <a:gd name="connsiteX18" fmla="*/ 16925495 w 22812375"/>
              <a:gd name="connsiteY18" fmla="*/ 10934121 h 12981025"/>
              <a:gd name="connsiteX19" fmla="*/ 13060206 w 22812375"/>
              <a:gd name="connsiteY19" fmla="*/ 10934121 h 12981025"/>
              <a:gd name="connsiteX20" fmla="*/ 13015031 w 22812375"/>
              <a:gd name="connsiteY20" fmla="*/ 10934121 h 12981025"/>
              <a:gd name="connsiteX21" fmla="*/ 12967179 w 22812375"/>
              <a:gd name="connsiteY21" fmla="*/ 10938895 h 12981025"/>
              <a:gd name="connsiteX22" fmla="*/ 12609204 w 22812375"/>
              <a:gd name="connsiteY22" fmla="*/ 11130476 h 12981025"/>
              <a:gd name="connsiteX23" fmla="*/ 10968598 w 22812375"/>
              <a:gd name="connsiteY23" fmla="*/ 12769530 h 12981025"/>
              <a:gd name="connsiteX24" fmla="*/ 10473331 w 22812375"/>
              <a:gd name="connsiteY24" fmla="*/ 12974681 h 12981025"/>
              <a:gd name="connsiteX25" fmla="*/ 2650643 w 22812375"/>
              <a:gd name="connsiteY25" fmla="*/ 12981025 h 12981025"/>
              <a:gd name="connsiteX26" fmla="*/ 1949265 w 22812375"/>
              <a:gd name="connsiteY26" fmla="*/ 12280694 h 12981025"/>
              <a:gd name="connsiteX27" fmla="*/ 1949265 w 22812375"/>
              <a:gd name="connsiteY27" fmla="*/ 10256711 h 12981025"/>
              <a:gd name="connsiteX28" fmla="*/ 1251700 w 22812375"/>
              <a:gd name="connsiteY28" fmla="*/ 9555999 h 12981025"/>
              <a:gd name="connsiteX29" fmla="*/ 0 w 22812375"/>
              <a:gd name="connsiteY29" fmla="*/ 9553080 h 129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2812375" h="12981025">
                <a:moveTo>
                  <a:pt x="0" y="0"/>
                </a:moveTo>
                <a:lnTo>
                  <a:pt x="4547612" y="0"/>
                </a:lnTo>
                <a:lnTo>
                  <a:pt x="5677618" y="1128935"/>
                </a:lnTo>
                <a:cubicBezTo>
                  <a:pt x="5809172" y="1260369"/>
                  <a:pt x="5987599" y="1334210"/>
                  <a:pt x="6173647" y="1334213"/>
                </a:cubicBezTo>
                <a:lnTo>
                  <a:pt x="13060206" y="1334213"/>
                </a:lnTo>
                <a:lnTo>
                  <a:pt x="13587421" y="1334213"/>
                </a:lnTo>
                <a:lnTo>
                  <a:pt x="18482295" y="1334213"/>
                </a:lnTo>
                <a:lnTo>
                  <a:pt x="18482295" y="1334213"/>
                </a:lnTo>
                <a:lnTo>
                  <a:pt x="18732943" y="1334213"/>
                </a:lnTo>
                <a:lnTo>
                  <a:pt x="18793151" y="1340159"/>
                </a:lnTo>
                <a:lnTo>
                  <a:pt x="18984111" y="1340159"/>
                </a:lnTo>
                <a:cubicBezTo>
                  <a:pt x="19180771" y="1340104"/>
                  <a:pt x="19369383" y="1418219"/>
                  <a:pt x="19508391" y="1557292"/>
                </a:cubicBezTo>
                <a:lnTo>
                  <a:pt x="22594155" y="4643354"/>
                </a:lnTo>
                <a:cubicBezTo>
                  <a:pt x="22733275" y="4782313"/>
                  <a:pt x="22811415" y="4970865"/>
                  <a:pt x="22811359" y="5167469"/>
                </a:cubicBezTo>
                <a:lnTo>
                  <a:pt x="22812375" y="10192874"/>
                </a:lnTo>
                <a:cubicBezTo>
                  <a:pt x="22812375" y="10602204"/>
                  <a:pt x="22480475" y="10934052"/>
                  <a:pt x="22071019" y="10934121"/>
                </a:cubicBezTo>
                <a:lnTo>
                  <a:pt x="18631495" y="10934121"/>
                </a:lnTo>
                <a:lnTo>
                  <a:pt x="18482295" y="10934121"/>
                </a:lnTo>
                <a:lnTo>
                  <a:pt x="16925495" y="10934121"/>
                </a:lnTo>
                <a:lnTo>
                  <a:pt x="13060206" y="10934121"/>
                </a:lnTo>
                <a:lnTo>
                  <a:pt x="13015031" y="10934121"/>
                </a:lnTo>
                <a:lnTo>
                  <a:pt x="12967179" y="10938895"/>
                </a:lnTo>
                <a:cubicBezTo>
                  <a:pt x="12832547" y="10965892"/>
                  <a:pt x="12707723" y="11032032"/>
                  <a:pt x="12609204" y="11130476"/>
                </a:cubicBezTo>
                <a:lnTo>
                  <a:pt x="10968598" y="12769530"/>
                </a:lnTo>
                <a:cubicBezTo>
                  <a:pt x="10837186" y="12900696"/>
                  <a:pt x="10659088" y="12974468"/>
                  <a:pt x="10473331" y="12974681"/>
                </a:cubicBezTo>
                <a:lnTo>
                  <a:pt x="2650643" y="12981025"/>
                </a:lnTo>
                <a:cubicBezTo>
                  <a:pt x="2263459" y="12980955"/>
                  <a:pt x="1949547" y="12667509"/>
                  <a:pt x="1949265" y="12280694"/>
                </a:cubicBezTo>
                <a:lnTo>
                  <a:pt x="1949265" y="10256711"/>
                </a:lnTo>
                <a:cubicBezTo>
                  <a:pt x="1949340" y="9871172"/>
                  <a:pt x="1637599" y="9558024"/>
                  <a:pt x="1251700" y="9555999"/>
                </a:cubicBezTo>
                <a:lnTo>
                  <a:pt x="0" y="9553080"/>
                </a:lnTo>
                <a:close/>
              </a:path>
            </a:pathLst>
          </a:custGeom>
          <a:solidFill>
            <a:schemeClr val="tx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216000" rIns="90000" bIns="21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EC0C8808-E586-004B-B4A9-C82B0D09EDDA}"/>
              </a:ext>
            </a:extLst>
          </p:cNvPr>
          <p:cNvGrpSpPr/>
          <p:nvPr userDrawn="1"/>
        </p:nvGrpSpPr>
        <p:grpSpPr>
          <a:xfrm>
            <a:off x="257824" y="288579"/>
            <a:ext cx="1750435" cy="3725401"/>
            <a:chOff x="257824" y="288579"/>
            <a:chExt cx="1750435" cy="3725401"/>
          </a:xfrm>
        </p:grpSpPr>
        <p:sp>
          <p:nvSpPr>
            <p:cNvPr id="293" name="Полилиния 292">
              <a:extLst>
                <a:ext uri="{FF2B5EF4-FFF2-40B4-BE49-F238E27FC236}">
                  <a16:creationId xmlns:a16="http://schemas.microsoft.com/office/drawing/2014/main" id="{33965D82-2829-5F45-BCD9-52483BDD6721}"/>
                </a:ext>
              </a:extLst>
            </p:cNvPr>
            <p:cNvSpPr/>
            <p:nvPr/>
          </p:nvSpPr>
          <p:spPr>
            <a:xfrm>
              <a:off x="257824" y="2288209"/>
              <a:ext cx="738181" cy="701907"/>
            </a:xfrm>
            <a:custGeom>
              <a:avLst/>
              <a:gdLst>
                <a:gd name="connsiteX0" fmla="*/ 738182 w 738181"/>
                <a:gd name="connsiteY0" fmla="*/ 384393 h 701907"/>
                <a:gd name="connsiteX1" fmla="*/ 479342 w 738181"/>
                <a:gd name="connsiteY1" fmla="*/ 300636 h 701907"/>
                <a:gd name="connsiteX2" fmla="*/ 639292 w 738181"/>
                <a:gd name="connsiteY2" fmla="*/ 80457 h 701907"/>
                <a:gd name="connsiteX3" fmla="*/ 529231 w 738181"/>
                <a:gd name="connsiteY3" fmla="*/ 0 h 701907"/>
                <a:gd name="connsiteX4" fmla="*/ 369281 w 738181"/>
                <a:gd name="connsiteY4" fmla="*/ 220179 h 701907"/>
                <a:gd name="connsiteX5" fmla="*/ 209077 w 738181"/>
                <a:gd name="connsiteY5" fmla="*/ 0 h 701907"/>
                <a:gd name="connsiteX6" fmla="*/ 98890 w 738181"/>
                <a:gd name="connsiteY6" fmla="*/ 80077 h 701907"/>
                <a:gd name="connsiteX7" fmla="*/ 258840 w 738181"/>
                <a:gd name="connsiteY7" fmla="*/ 300636 h 701907"/>
                <a:gd name="connsiteX8" fmla="*/ 0 w 738181"/>
                <a:gd name="connsiteY8" fmla="*/ 384393 h 701907"/>
                <a:gd name="connsiteX9" fmla="*/ 42146 w 738181"/>
                <a:gd name="connsiteY9" fmla="*/ 513835 h 701907"/>
                <a:gd name="connsiteX10" fmla="*/ 300731 w 738181"/>
                <a:gd name="connsiteY10" fmla="*/ 429825 h 701907"/>
                <a:gd name="connsiteX11" fmla="*/ 300731 w 738181"/>
                <a:gd name="connsiteY11" fmla="*/ 701907 h 701907"/>
                <a:gd name="connsiteX12" fmla="*/ 437196 w 738181"/>
                <a:gd name="connsiteY12" fmla="*/ 701907 h 701907"/>
                <a:gd name="connsiteX13" fmla="*/ 437196 w 738181"/>
                <a:gd name="connsiteY13" fmla="*/ 429825 h 701907"/>
                <a:gd name="connsiteX14" fmla="*/ 696036 w 738181"/>
                <a:gd name="connsiteY14" fmla="*/ 513835 h 70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907">
                  <a:moveTo>
                    <a:pt x="738182" y="384393"/>
                  </a:moveTo>
                  <a:lnTo>
                    <a:pt x="479342" y="300636"/>
                  </a:lnTo>
                  <a:lnTo>
                    <a:pt x="639292" y="80457"/>
                  </a:lnTo>
                  <a:lnTo>
                    <a:pt x="529231" y="0"/>
                  </a:lnTo>
                  <a:lnTo>
                    <a:pt x="369281" y="220179"/>
                  </a:lnTo>
                  <a:lnTo>
                    <a:pt x="209077" y="0"/>
                  </a:lnTo>
                  <a:lnTo>
                    <a:pt x="98890" y="80077"/>
                  </a:lnTo>
                  <a:lnTo>
                    <a:pt x="258840" y="300636"/>
                  </a:lnTo>
                  <a:lnTo>
                    <a:pt x="0" y="384393"/>
                  </a:lnTo>
                  <a:lnTo>
                    <a:pt x="42146" y="513835"/>
                  </a:lnTo>
                  <a:lnTo>
                    <a:pt x="300731" y="429825"/>
                  </a:lnTo>
                  <a:lnTo>
                    <a:pt x="300731" y="701907"/>
                  </a:lnTo>
                  <a:lnTo>
                    <a:pt x="437196" y="701907"/>
                  </a:lnTo>
                  <a:lnTo>
                    <a:pt x="437196" y="429825"/>
                  </a:lnTo>
                  <a:lnTo>
                    <a:pt x="696036" y="51383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4" name="Полилиния 293">
              <a:extLst>
                <a:ext uri="{FF2B5EF4-FFF2-40B4-BE49-F238E27FC236}">
                  <a16:creationId xmlns:a16="http://schemas.microsoft.com/office/drawing/2014/main" id="{CF46D690-7B77-884A-922D-92FB39C4A4ED}"/>
                </a:ext>
              </a:extLst>
            </p:cNvPr>
            <p:cNvSpPr/>
            <p:nvPr/>
          </p:nvSpPr>
          <p:spPr>
            <a:xfrm>
              <a:off x="1270078" y="2288209"/>
              <a:ext cx="738181" cy="702415"/>
            </a:xfrm>
            <a:custGeom>
              <a:avLst/>
              <a:gdLst>
                <a:gd name="connsiteX0" fmla="*/ 0 w 738181"/>
                <a:gd name="connsiteY0" fmla="*/ 317641 h 702415"/>
                <a:gd name="connsiteX1" fmla="*/ 258840 w 738181"/>
                <a:gd name="connsiteY1" fmla="*/ 402160 h 702415"/>
                <a:gd name="connsiteX2" fmla="*/ 98890 w 738181"/>
                <a:gd name="connsiteY2" fmla="*/ 622339 h 702415"/>
                <a:gd name="connsiteX3" fmla="*/ 209077 w 738181"/>
                <a:gd name="connsiteY3" fmla="*/ 702415 h 702415"/>
                <a:gd name="connsiteX4" fmla="*/ 369027 w 738181"/>
                <a:gd name="connsiteY4" fmla="*/ 482236 h 702415"/>
                <a:gd name="connsiteX5" fmla="*/ 528977 w 738181"/>
                <a:gd name="connsiteY5" fmla="*/ 702415 h 702415"/>
                <a:gd name="connsiteX6" fmla="*/ 639292 w 738181"/>
                <a:gd name="connsiteY6" fmla="*/ 622339 h 702415"/>
                <a:gd name="connsiteX7" fmla="*/ 479215 w 738181"/>
                <a:gd name="connsiteY7" fmla="*/ 402160 h 702415"/>
                <a:gd name="connsiteX8" fmla="*/ 738181 w 738181"/>
                <a:gd name="connsiteY8" fmla="*/ 318149 h 702415"/>
                <a:gd name="connsiteX9" fmla="*/ 696036 w 738181"/>
                <a:gd name="connsiteY9" fmla="*/ 188580 h 702415"/>
                <a:gd name="connsiteX10" fmla="*/ 437196 w 738181"/>
                <a:gd name="connsiteY10" fmla="*/ 272717 h 702415"/>
                <a:gd name="connsiteX11" fmla="*/ 437196 w 738181"/>
                <a:gd name="connsiteY11" fmla="*/ 0 h 702415"/>
                <a:gd name="connsiteX12" fmla="*/ 300858 w 738181"/>
                <a:gd name="connsiteY12" fmla="*/ 0 h 702415"/>
                <a:gd name="connsiteX13" fmla="*/ 300858 w 738181"/>
                <a:gd name="connsiteY13" fmla="*/ 272210 h 702415"/>
                <a:gd name="connsiteX14" fmla="*/ 42019 w 738181"/>
                <a:gd name="connsiteY14" fmla="*/ 188072 h 70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2415">
                  <a:moveTo>
                    <a:pt x="0" y="317641"/>
                  </a:moveTo>
                  <a:lnTo>
                    <a:pt x="258840" y="402160"/>
                  </a:lnTo>
                  <a:lnTo>
                    <a:pt x="98890" y="622339"/>
                  </a:lnTo>
                  <a:lnTo>
                    <a:pt x="209077" y="702415"/>
                  </a:lnTo>
                  <a:lnTo>
                    <a:pt x="369027" y="482236"/>
                  </a:lnTo>
                  <a:lnTo>
                    <a:pt x="528977" y="702415"/>
                  </a:lnTo>
                  <a:lnTo>
                    <a:pt x="639292" y="622339"/>
                  </a:lnTo>
                  <a:lnTo>
                    <a:pt x="479215" y="402160"/>
                  </a:lnTo>
                  <a:lnTo>
                    <a:pt x="738181" y="318149"/>
                  </a:lnTo>
                  <a:lnTo>
                    <a:pt x="696036" y="188580"/>
                  </a:lnTo>
                  <a:lnTo>
                    <a:pt x="437196" y="272717"/>
                  </a:lnTo>
                  <a:lnTo>
                    <a:pt x="437196" y="0"/>
                  </a:lnTo>
                  <a:lnTo>
                    <a:pt x="300858" y="0"/>
                  </a:lnTo>
                  <a:lnTo>
                    <a:pt x="300858" y="272210"/>
                  </a:lnTo>
                  <a:lnTo>
                    <a:pt x="42019" y="18807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5" name="Полилиния 294">
              <a:extLst>
                <a:ext uri="{FF2B5EF4-FFF2-40B4-BE49-F238E27FC236}">
                  <a16:creationId xmlns:a16="http://schemas.microsoft.com/office/drawing/2014/main" id="{CA1BCB4A-F4CB-5045-A99B-18C59D97FECE}"/>
                </a:ext>
              </a:extLst>
            </p:cNvPr>
            <p:cNvSpPr/>
            <p:nvPr/>
          </p:nvSpPr>
          <p:spPr>
            <a:xfrm>
              <a:off x="257824" y="3312200"/>
              <a:ext cx="738181" cy="701780"/>
            </a:xfrm>
            <a:custGeom>
              <a:avLst/>
              <a:gdLst>
                <a:gd name="connsiteX0" fmla="*/ 738182 w 738181"/>
                <a:gd name="connsiteY0" fmla="*/ 384266 h 701780"/>
                <a:gd name="connsiteX1" fmla="*/ 479342 w 738181"/>
                <a:gd name="connsiteY1" fmla="*/ 300129 h 701780"/>
                <a:gd name="connsiteX2" fmla="*/ 639292 w 738181"/>
                <a:gd name="connsiteY2" fmla="*/ 80077 h 701780"/>
                <a:gd name="connsiteX3" fmla="*/ 529231 w 738181"/>
                <a:gd name="connsiteY3" fmla="*/ 0 h 701780"/>
                <a:gd name="connsiteX4" fmla="*/ 369281 w 738181"/>
                <a:gd name="connsiteY4" fmla="*/ 220052 h 701780"/>
                <a:gd name="connsiteX5" fmla="*/ 209077 w 738181"/>
                <a:gd name="connsiteY5" fmla="*/ 0 h 701780"/>
                <a:gd name="connsiteX6" fmla="*/ 98890 w 738181"/>
                <a:gd name="connsiteY6" fmla="*/ 80077 h 701780"/>
                <a:gd name="connsiteX7" fmla="*/ 258840 w 738181"/>
                <a:gd name="connsiteY7" fmla="*/ 300129 h 701780"/>
                <a:gd name="connsiteX8" fmla="*/ 0 w 738181"/>
                <a:gd name="connsiteY8" fmla="*/ 384266 h 701780"/>
                <a:gd name="connsiteX9" fmla="*/ 42146 w 738181"/>
                <a:gd name="connsiteY9" fmla="*/ 513835 h 701780"/>
                <a:gd name="connsiteX10" fmla="*/ 300731 w 738181"/>
                <a:gd name="connsiteY10" fmla="*/ 429698 h 701780"/>
                <a:gd name="connsiteX11" fmla="*/ 300731 w 738181"/>
                <a:gd name="connsiteY11" fmla="*/ 701780 h 701780"/>
                <a:gd name="connsiteX12" fmla="*/ 437196 w 738181"/>
                <a:gd name="connsiteY12" fmla="*/ 701780 h 701780"/>
                <a:gd name="connsiteX13" fmla="*/ 437196 w 738181"/>
                <a:gd name="connsiteY13" fmla="*/ 429698 h 701780"/>
                <a:gd name="connsiteX14" fmla="*/ 696036 w 738181"/>
                <a:gd name="connsiteY14" fmla="*/ 513835 h 70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780">
                  <a:moveTo>
                    <a:pt x="738182" y="384266"/>
                  </a:moveTo>
                  <a:lnTo>
                    <a:pt x="479342" y="300129"/>
                  </a:lnTo>
                  <a:lnTo>
                    <a:pt x="639292" y="80077"/>
                  </a:lnTo>
                  <a:lnTo>
                    <a:pt x="529231" y="0"/>
                  </a:lnTo>
                  <a:lnTo>
                    <a:pt x="369281" y="220052"/>
                  </a:lnTo>
                  <a:lnTo>
                    <a:pt x="209077" y="0"/>
                  </a:lnTo>
                  <a:lnTo>
                    <a:pt x="98890" y="80077"/>
                  </a:lnTo>
                  <a:lnTo>
                    <a:pt x="258840" y="300129"/>
                  </a:lnTo>
                  <a:lnTo>
                    <a:pt x="0" y="384266"/>
                  </a:lnTo>
                  <a:lnTo>
                    <a:pt x="42146" y="513835"/>
                  </a:lnTo>
                  <a:lnTo>
                    <a:pt x="300731" y="429698"/>
                  </a:lnTo>
                  <a:lnTo>
                    <a:pt x="300731" y="701780"/>
                  </a:lnTo>
                  <a:lnTo>
                    <a:pt x="437196" y="701780"/>
                  </a:lnTo>
                  <a:lnTo>
                    <a:pt x="437196" y="429698"/>
                  </a:lnTo>
                  <a:lnTo>
                    <a:pt x="696036" y="51383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6" name="Полилиния 295">
              <a:extLst>
                <a:ext uri="{FF2B5EF4-FFF2-40B4-BE49-F238E27FC236}">
                  <a16:creationId xmlns:a16="http://schemas.microsoft.com/office/drawing/2014/main" id="{92720D4F-FF47-6543-98DC-7F71C3BC46A4}"/>
                </a:ext>
              </a:extLst>
            </p:cNvPr>
            <p:cNvSpPr/>
            <p:nvPr/>
          </p:nvSpPr>
          <p:spPr>
            <a:xfrm>
              <a:off x="257824" y="288579"/>
              <a:ext cx="738181" cy="701272"/>
            </a:xfrm>
            <a:custGeom>
              <a:avLst/>
              <a:gdLst>
                <a:gd name="connsiteX0" fmla="*/ 738182 w 738181"/>
                <a:gd name="connsiteY0" fmla="*/ 384012 h 701272"/>
                <a:gd name="connsiteX1" fmla="*/ 479342 w 738181"/>
                <a:gd name="connsiteY1" fmla="*/ 300256 h 701272"/>
                <a:gd name="connsiteX2" fmla="*/ 639292 w 738181"/>
                <a:gd name="connsiteY2" fmla="*/ 80077 h 701272"/>
                <a:gd name="connsiteX3" fmla="*/ 529231 w 738181"/>
                <a:gd name="connsiteY3" fmla="*/ 0 h 701272"/>
                <a:gd name="connsiteX4" fmla="*/ 369154 w 738181"/>
                <a:gd name="connsiteY4" fmla="*/ 220179 h 701272"/>
                <a:gd name="connsiteX5" fmla="*/ 209077 w 738181"/>
                <a:gd name="connsiteY5" fmla="*/ 0 h 701272"/>
                <a:gd name="connsiteX6" fmla="*/ 98890 w 738181"/>
                <a:gd name="connsiteY6" fmla="*/ 80077 h 701272"/>
                <a:gd name="connsiteX7" fmla="*/ 258840 w 738181"/>
                <a:gd name="connsiteY7" fmla="*/ 300256 h 701272"/>
                <a:gd name="connsiteX8" fmla="*/ 0 w 738181"/>
                <a:gd name="connsiteY8" fmla="*/ 384012 h 701272"/>
                <a:gd name="connsiteX9" fmla="*/ 42146 w 738181"/>
                <a:gd name="connsiteY9" fmla="*/ 513582 h 701272"/>
                <a:gd name="connsiteX10" fmla="*/ 300731 w 738181"/>
                <a:gd name="connsiteY10" fmla="*/ 429698 h 701272"/>
                <a:gd name="connsiteX11" fmla="*/ 300731 w 738181"/>
                <a:gd name="connsiteY11" fmla="*/ 701273 h 701272"/>
                <a:gd name="connsiteX12" fmla="*/ 437196 w 738181"/>
                <a:gd name="connsiteY12" fmla="*/ 701273 h 701272"/>
                <a:gd name="connsiteX13" fmla="*/ 437196 w 738181"/>
                <a:gd name="connsiteY13" fmla="*/ 429698 h 701272"/>
                <a:gd name="connsiteX14" fmla="*/ 696036 w 738181"/>
                <a:gd name="connsiteY14" fmla="*/ 513835 h 70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272">
                  <a:moveTo>
                    <a:pt x="738182" y="384012"/>
                  </a:moveTo>
                  <a:lnTo>
                    <a:pt x="479342" y="300256"/>
                  </a:lnTo>
                  <a:lnTo>
                    <a:pt x="639292" y="80077"/>
                  </a:lnTo>
                  <a:lnTo>
                    <a:pt x="529231" y="0"/>
                  </a:lnTo>
                  <a:lnTo>
                    <a:pt x="369154" y="220179"/>
                  </a:lnTo>
                  <a:lnTo>
                    <a:pt x="209077" y="0"/>
                  </a:lnTo>
                  <a:lnTo>
                    <a:pt x="98890" y="80077"/>
                  </a:lnTo>
                  <a:lnTo>
                    <a:pt x="258840" y="300256"/>
                  </a:lnTo>
                  <a:lnTo>
                    <a:pt x="0" y="384012"/>
                  </a:lnTo>
                  <a:lnTo>
                    <a:pt x="42146" y="513582"/>
                  </a:lnTo>
                  <a:lnTo>
                    <a:pt x="300731" y="429698"/>
                  </a:lnTo>
                  <a:lnTo>
                    <a:pt x="300731" y="701273"/>
                  </a:lnTo>
                  <a:lnTo>
                    <a:pt x="437196" y="701273"/>
                  </a:lnTo>
                  <a:lnTo>
                    <a:pt x="437196" y="429698"/>
                  </a:lnTo>
                  <a:lnTo>
                    <a:pt x="696036" y="51383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7" name="Полилиния 296">
              <a:extLst>
                <a:ext uri="{FF2B5EF4-FFF2-40B4-BE49-F238E27FC236}">
                  <a16:creationId xmlns:a16="http://schemas.microsoft.com/office/drawing/2014/main" id="{CCDA432F-2905-5B45-B9C3-BCCAA7F6E07B}"/>
                </a:ext>
              </a:extLst>
            </p:cNvPr>
            <p:cNvSpPr/>
            <p:nvPr/>
          </p:nvSpPr>
          <p:spPr>
            <a:xfrm>
              <a:off x="1270078" y="288579"/>
              <a:ext cx="738181" cy="701780"/>
            </a:xfrm>
            <a:custGeom>
              <a:avLst/>
              <a:gdLst>
                <a:gd name="connsiteX0" fmla="*/ 0 w 738181"/>
                <a:gd name="connsiteY0" fmla="*/ 317514 h 701780"/>
                <a:gd name="connsiteX1" fmla="*/ 258840 w 738181"/>
                <a:gd name="connsiteY1" fmla="*/ 401652 h 701780"/>
                <a:gd name="connsiteX2" fmla="*/ 98890 w 738181"/>
                <a:gd name="connsiteY2" fmla="*/ 621831 h 701780"/>
                <a:gd name="connsiteX3" fmla="*/ 209077 w 738181"/>
                <a:gd name="connsiteY3" fmla="*/ 701781 h 701780"/>
                <a:gd name="connsiteX4" fmla="*/ 369027 w 738181"/>
                <a:gd name="connsiteY4" fmla="*/ 481729 h 701780"/>
                <a:gd name="connsiteX5" fmla="*/ 528977 w 738181"/>
                <a:gd name="connsiteY5" fmla="*/ 701273 h 701780"/>
                <a:gd name="connsiteX6" fmla="*/ 639292 w 738181"/>
                <a:gd name="connsiteY6" fmla="*/ 621323 h 701780"/>
                <a:gd name="connsiteX7" fmla="*/ 479215 w 738181"/>
                <a:gd name="connsiteY7" fmla="*/ 401652 h 701780"/>
                <a:gd name="connsiteX8" fmla="*/ 738181 w 738181"/>
                <a:gd name="connsiteY8" fmla="*/ 317514 h 701780"/>
                <a:gd name="connsiteX9" fmla="*/ 696036 w 738181"/>
                <a:gd name="connsiteY9" fmla="*/ 188072 h 701780"/>
                <a:gd name="connsiteX10" fmla="*/ 437196 w 738181"/>
                <a:gd name="connsiteY10" fmla="*/ 272083 h 701780"/>
                <a:gd name="connsiteX11" fmla="*/ 437196 w 738181"/>
                <a:gd name="connsiteY11" fmla="*/ 0 h 701780"/>
                <a:gd name="connsiteX12" fmla="*/ 300858 w 738181"/>
                <a:gd name="connsiteY12" fmla="*/ 0 h 701780"/>
                <a:gd name="connsiteX13" fmla="*/ 300858 w 738181"/>
                <a:gd name="connsiteY13" fmla="*/ 272083 h 701780"/>
                <a:gd name="connsiteX14" fmla="*/ 42019 w 738181"/>
                <a:gd name="connsiteY14" fmla="*/ 188072 h 70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780">
                  <a:moveTo>
                    <a:pt x="0" y="317514"/>
                  </a:moveTo>
                  <a:lnTo>
                    <a:pt x="258840" y="401652"/>
                  </a:lnTo>
                  <a:lnTo>
                    <a:pt x="98890" y="621831"/>
                  </a:lnTo>
                  <a:lnTo>
                    <a:pt x="209077" y="701781"/>
                  </a:lnTo>
                  <a:lnTo>
                    <a:pt x="369027" y="481729"/>
                  </a:lnTo>
                  <a:lnTo>
                    <a:pt x="528977" y="701273"/>
                  </a:lnTo>
                  <a:lnTo>
                    <a:pt x="639292" y="621323"/>
                  </a:lnTo>
                  <a:lnTo>
                    <a:pt x="479215" y="401652"/>
                  </a:lnTo>
                  <a:lnTo>
                    <a:pt x="738181" y="317514"/>
                  </a:lnTo>
                  <a:lnTo>
                    <a:pt x="696036" y="188072"/>
                  </a:lnTo>
                  <a:lnTo>
                    <a:pt x="437196" y="272083"/>
                  </a:lnTo>
                  <a:lnTo>
                    <a:pt x="437196" y="0"/>
                  </a:lnTo>
                  <a:lnTo>
                    <a:pt x="300858" y="0"/>
                  </a:lnTo>
                  <a:lnTo>
                    <a:pt x="300858" y="272083"/>
                  </a:lnTo>
                  <a:lnTo>
                    <a:pt x="42019" y="18807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8" name="Полилиния 297">
              <a:extLst>
                <a:ext uri="{FF2B5EF4-FFF2-40B4-BE49-F238E27FC236}">
                  <a16:creationId xmlns:a16="http://schemas.microsoft.com/office/drawing/2014/main" id="{9853C16F-82B8-C447-A7C8-DE8C9446D1F5}"/>
                </a:ext>
              </a:extLst>
            </p:cNvPr>
            <p:cNvSpPr/>
            <p:nvPr/>
          </p:nvSpPr>
          <p:spPr>
            <a:xfrm>
              <a:off x="257824" y="1312569"/>
              <a:ext cx="738181" cy="701780"/>
            </a:xfrm>
            <a:custGeom>
              <a:avLst/>
              <a:gdLst>
                <a:gd name="connsiteX0" fmla="*/ 738182 w 738181"/>
                <a:gd name="connsiteY0" fmla="*/ 384266 h 701780"/>
                <a:gd name="connsiteX1" fmla="*/ 479342 w 738181"/>
                <a:gd name="connsiteY1" fmla="*/ 300129 h 701780"/>
                <a:gd name="connsiteX2" fmla="*/ 639292 w 738181"/>
                <a:gd name="connsiteY2" fmla="*/ 79950 h 701780"/>
                <a:gd name="connsiteX3" fmla="*/ 529231 w 738181"/>
                <a:gd name="connsiteY3" fmla="*/ 0 h 701780"/>
                <a:gd name="connsiteX4" fmla="*/ 369281 w 738181"/>
                <a:gd name="connsiteY4" fmla="*/ 220052 h 701780"/>
                <a:gd name="connsiteX5" fmla="*/ 209077 w 738181"/>
                <a:gd name="connsiteY5" fmla="*/ 0 h 701780"/>
                <a:gd name="connsiteX6" fmla="*/ 98890 w 738181"/>
                <a:gd name="connsiteY6" fmla="*/ 79950 h 701780"/>
                <a:gd name="connsiteX7" fmla="*/ 258840 w 738181"/>
                <a:gd name="connsiteY7" fmla="*/ 300129 h 701780"/>
                <a:gd name="connsiteX8" fmla="*/ 0 w 738181"/>
                <a:gd name="connsiteY8" fmla="*/ 384266 h 701780"/>
                <a:gd name="connsiteX9" fmla="*/ 42146 w 738181"/>
                <a:gd name="connsiteY9" fmla="*/ 513709 h 701780"/>
                <a:gd name="connsiteX10" fmla="*/ 300731 w 738181"/>
                <a:gd name="connsiteY10" fmla="*/ 429698 h 701780"/>
                <a:gd name="connsiteX11" fmla="*/ 300731 w 738181"/>
                <a:gd name="connsiteY11" fmla="*/ 701781 h 701780"/>
                <a:gd name="connsiteX12" fmla="*/ 437196 w 738181"/>
                <a:gd name="connsiteY12" fmla="*/ 701781 h 701780"/>
                <a:gd name="connsiteX13" fmla="*/ 437196 w 738181"/>
                <a:gd name="connsiteY13" fmla="*/ 429698 h 701780"/>
                <a:gd name="connsiteX14" fmla="*/ 696036 w 738181"/>
                <a:gd name="connsiteY14" fmla="*/ 513709 h 70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780">
                  <a:moveTo>
                    <a:pt x="738182" y="384266"/>
                  </a:moveTo>
                  <a:lnTo>
                    <a:pt x="479342" y="300129"/>
                  </a:lnTo>
                  <a:lnTo>
                    <a:pt x="639292" y="79950"/>
                  </a:lnTo>
                  <a:lnTo>
                    <a:pt x="529231" y="0"/>
                  </a:lnTo>
                  <a:lnTo>
                    <a:pt x="369281" y="220052"/>
                  </a:lnTo>
                  <a:lnTo>
                    <a:pt x="209077" y="0"/>
                  </a:lnTo>
                  <a:lnTo>
                    <a:pt x="98890" y="79950"/>
                  </a:lnTo>
                  <a:lnTo>
                    <a:pt x="258840" y="300129"/>
                  </a:lnTo>
                  <a:lnTo>
                    <a:pt x="0" y="384266"/>
                  </a:lnTo>
                  <a:lnTo>
                    <a:pt x="42146" y="513709"/>
                  </a:lnTo>
                  <a:lnTo>
                    <a:pt x="300731" y="429698"/>
                  </a:lnTo>
                  <a:lnTo>
                    <a:pt x="300731" y="701781"/>
                  </a:lnTo>
                  <a:lnTo>
                    <a:pt x="437196" y="701781"/>
                  </a:lnTo>
                  <a:lnTo>
                    <a:pt x="437196" y="429698"/>
                  </a:lnTo>
                  <a:lnTo>
                    <a:pt x="696036" y="51370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2D77E4F0-CDE8-3F43-9993-0A429AB6D7F6}"/>
              </a:ext>
            </a:extLst>
          </p:cNvPr>
          <p:cNvGrpSpPr/>
          <p:nvPr userDrawn="1"/>
        </p:nvGrpSpPr>
        <p:grpSpPr>
          <a:xfrm>
            <a:off x="16172712" y="11662373"/>
            <a:ext cx="7823962" cy="1726025"/>
            <a:chOff x="16172712" y="11662373"/>
            <a:chExt cx="7823962" cy="1726025"/>
          </a:xfrm>
        </p:grpSpPr>
        <p:sp>
          <p:nvSpPr>
            <p:cNvPr id="299" name="Полилиния 298">
              <a:extLst>
                <a:ext uri="{FF2B5EF4-FFF2-40B4-BE49-F238E27FC236}">
                  <a16:creationId xmlns:a16="http://schemas.microsoft.com/office/drawing/2014/main" id="{ADF6C183-307B-7C40-A1A6-FFCC0372D11C}"/>
                </a:ext>
              </a:extLst>
            </p:cNvPr>
            <p:cNvSpPr/>
            <p:nvPr/>
          </p:nvSpPr>
          <p:spPr>
            <a:xfrm>
              <a:off x="16172712" y="12686871"/>
              <a:ext cx="738563" cy="701527"/>
            </a:xfrm>
            <a:custGeom>
              <a:avLst/>
              <a:gdLst>
                <a:gd name="connsiteX0" fmla="*/ 738563 w 738563"/>
                <a:gd name="connsiteY0" fmla="*/ 384267 h 701527"/>
                <a:gd name="connsiteX1" fmla="*/ 479723 w 738563"/>
                <a:gd name="connsiteY1" fmla="*/ 300129 h 701527"/>
                <a:gd name="connsiteX2" fmla="*/ 639673 w 738563"/>
                <a:gd name="connsiteY2" fmla="*/ 80077 h 701527"/>
                <a:gd name="connsiteX3" fmla="*/ 529485 w 738563"/>
                <a:gd name="connsiteY3" fmla="*/ 0 h 701527"/>
                <a:gd name="connsiteX4" fmla="*/ 369535 w 738563"/>
                <a:gd name="connsiteY4" fmla="*/ 220052 h 701527"/>
                <a:gd name="connsiteX5" fmla="*/ 209458 w 738563"/>
                <a:gd name="connsiteY5" fmla="*/ 0 h 701527"/>
                <a:gd name="connsiteX6" fmla="*/ 99270 w 738563"/>
                <a:gd name="connsiteY6" fmla="*/ 80077 h 701527"/>
                <a:gd name="connsiteX7" fmla="*/ 259221 w 738563"/>
                <a:gd name="connsiteY7" fmla="*/ 300129 h 701527"/>
                <a:gd name="connsiteX8" fmla="*/ 0 w 738563"/>
                <a:gd name="connsiteY8" fmla="*/ 384267 h 701527"/>
                <a:gd name="connsiteX9" fmla="*/ 42145 w 738563"/>
                <a:gd name="connsiteY9" fmla="*/ 513708 h 701527"/>
                <a:gd name="connsiteX10" fmla="*/ 300985 w 738563"/>
                <a:gd name="connsiteY10" fmla="*/ 429698 h 701527"/>
                <a:gd name="connsiteX11" fmla="*/ 300985 w 738563"/>
                <a:gd name="connsiteY11" fmla="*/ 701527 h 701527"/>
                <a:gd name="connsiteX12" fmla="*/ 437196 w 738563"/>
                <a:gd name="connsiteY12" fmla="*/ 701527 h 701527"/>
                <a:gd name="connsiteX13" fmla="*/ 437196 w 738563"/>
                <a:gd name="connsiteY13" fmla="*/ 429445 h 701527"/>
                <a:gd name="connsiteX14" fmla="*/ 696163 w 738563"/>
                <a:gd name="connsiteY14" fmla="*/ 513456 h 701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563" h="701527">
                  <a:moveTo>
                    <a:pt x="738563" y="384267"/>
                  </a:moveTo>
                  <a:lnTo>
                    <a:pt x="479723" y="300129"/>
                  </a:lnTo>
                  <a:lnTo>
                    <a:pt x="639673" y="80077"/>
                  </a:lnTo>
                  <a:lnTo>
                    <a:pt x="529485" y="0"/>
                  </a:lnTo>
                  <a:lnTo>
                    <a:pt x="369535" y="220052"/>
                  </a:lnTo>
                  <a:lnTo>
                    <a:pt x="209458" y="0"/>
                  </a:lnTo>
                  <a:lnTo>
                    <a:pt x="99270" y="80077"/>
                  </a:lnTo>
                  <a:lnTo>
                    <a:pt x="259221" y="300129"/>
                  </a:lnTo>
                  <a:lnTo>
                    <a:pt x="0" y="384267"/>
                  </a:lnTo>
                  <a:lnTo>
                    <a:pt x="42145" y="513708"/>
                  </a:lnTo>
                  <a:lnTo>
                    <a:pt x="300985" y="429698"/>
                  </a:lnTo>
                  <a:lnTo>
                    <a:pt x="300985" y="701527"/>
                  </a:lnTo>
                  <a:lnTo>
                    <a:pt x="437196" y="701527"/>
                  </a:lnTo>
                  <a:lnTo>
                    <a:pt x="437196" y="429445"/>
                  </a:lnTo>
                  <a:lnTo>
                    <a:pt x="696163" y="513456"/>
                  </a:lnTo>
                  <a:close/>
                </a:path>
              </a:pathLst>
            </a:custGeom>
            <a:solidFill>
              <a:schemeClr val="tx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0" name="Полилиния 299">
              <a:extLst>
                <a:ext uri="{FF2B5EF4-FFF2-40B4-BE49-F238E27FC236}">
                  <a16:creationId xmlns:a16="http://schemas.microsoft.com/office/drawing/2014/main" id="{2BA47FFE-F3FB-E84C-99EC-F312E1BD1F85}"/>
                </a:ext>
              </a:extLst>
            </p:cNvPr>
            <p:cNvSpPr/>
            <p:nvPr/>
          </p:nvSpPr>
          <p:spPr>
            <a:xfrm>
              <a:off x="16172712" y="11662373"/>
              <a:ext cx="738563" cy="701907"/>
            </a:xfrm>
            <a:custGeom>
              <a:avLst/>
              <a:gdLst>
                <a:gd name="connsiteX0" fmla="*/ 738563 w 738563"/>
                <a:gd name="connsiteY0" fmla="*/ 384267 h 701907"/>
                <a:gd name="connsiteX1" fmla="*/ 479723 w 738563"/>
                <a:gd name="connsiteY1" fmla="*/ 300256 h 701907"/>
                <a:gd name="connsiteX2" fmla="*/ 639673 w 738563"/>
                <a:gd name="connsiteY2" fmla="*/ 80077 h 701907"/>
                <a:gd name="connsiteX3" fmla="*/ 529485 w 738563"/>
                <a:gd name="connsiteY3" fmla="*/ 0 h 701907"/>
                <a:gd name="connsiteX4" fmla="*/ 369535 w 738563"/>
                <a:gd name="connsiteY4" fmla="*/ 220179 h 701907"/>
                <a:gd name="connsiteX5" fmla="*/ 209458 w 738563"/>
                <a:gd name="connsiteY5" fmla="*/ 127 h 701907"/>
                <a:gd name="connsiteX6" fmla="*/ 99270 w 738563"/>
                <a:gd name="connsiteY6" fmla="*/ 80204 h 701907"/>
                <a:gd name="connsiteX7" fmla="*/ 259221 w 738563"/>
                <a:gd name="connsiteY7" fmla="*/ 300382 h 701907"/>
                <a:gd name="connsiteX8" fmla="*/ 0 w 738563"/>
                <a:gd name="connsiteY8" fmla="*/ 384267 h 701907"/>
                <a:gd name="connsiteX9" fmla="*/ 42145 w 738563"/>
                <a:gd name="connsiteY9" fmla="*/ 513835 h 701907"/>
                <a:gd name="connsiteX10" fmla="*/ 300985 w 738563"/>
                <a:gd name="connsiteY10" fmla="*/ 429825 h 701907"/>
                <a:gd name="connsiteX11" fmla="*/ 300985 w 738563"/>
                <a:gd name="connsiteY11" fmla="*/ 701907 h 701907"/>
                <a:gd name="connsiteX12" fmla="*/ 437196 w 738563"/>
                <a:gd name="connsiteY12" fmla="*/ 701907 h 701907"/>
                <a:gd name="connsiteX13" fmla="*/ 437196 w 738563"/>
                <a:gd name="connsiteY13" fmla="*/ 429825 h 701907"/>
                <a:gd name="connsiteX14" fmla="*/ 696163 w 738563"/>
                <a:gd name="connsiteY14" fmla="*/ 513835 h 70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563" h="701907">
                  <a:moveTo>
                    <a:pt x="738563" y="384267"/>
                  </a:moveTo>
                  <a:lnTo>
                    <a:pt x="479723" y="300256"/>
                  </a:lnTo>
                  <a:lnTo>
                    <a:pt x="639673" y="80077"/>
                  </a:lnTo>
                  <a:lnTo>
                    <a:pt x="529485" y="0"/>
                  </a:lnTo>
                  <a:lnTo>
                    <a:pt x="369535" y="220179"/>
                  </a:lnTo>
                  <a:lnTo>
                    <a:pt x="209458" y="127"/>
                  </a:lnTo>
                  <a:lnTo>
                    <a:pt x="99270" y="80204"/>
                  </a:lnTo>
                  <a:lnTo>
                    <a:pt x="259221" y="300382"/>
                  </a:lnTo>
                  <a:lnTo>
                    <a:pt x="0" y="384267"/>
                  </a:lnTo>
                  <a:lnTo>
                    <a:pt x="42145" y="513835"/>
                  </a:lnTo>
                  <a:lnTo>
                    <a:pt x="300985" y="429825"/>
                  </a:lnTo>
                  <a:lnTo>
                    <a:pt x="300985" y="701907"/>
                  </a:lnTo>
                  <a:lnTo>
                    <a:pt x="437196" y="701907"/>
                  </a:lnTo>
                  <a:lnTo>
                    <a:pt x="437196" y="429825"/>
                  </a:lnTo>
                  <a:lnTo>
                    <a:pt x="696163" y="513835"/>
                  </a:lnTo>
                  <a:close/>
                </a:path>
              </a:pathLst>
            </a:custGeom>
            <a:solidFill>
              <a:schemeClr val="tx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1" name="Полилиния 300">
              <a:extLst>
                <a:ext uri="{FF2B5EF4-FFF2-40B4-BE49-F238E27FC236}">
                  <a16:creationId xmlns:a16="http://schemas.microsoft.com/office/drawing/2014/main" id="{1EA93C47-3D8A-6B45-A710-ED06E72A16A7}"/>
                </a:ext>
              </a:extLst>
            </p:cNvPr>
            <p:cNvSpPr/>
            <p:nvPr/>
          </p:nvSpPr>
          <p:spPr>
            <a:xfrm>
              <a:off x="17185348" y="11662500"/>
              <a:ext cx="738181" cy="701907"/>
            </a:xfrm>
            <a:custGeom>
              <a:avLst/>
              <a:gdLst>
                <a:gd name="connsiteX0" fmla="*/ 0 w 738181"/>
                <a:gd name="connsiteY0" fmla="*/ 317261 h 701907"/>
                <a:gd name="connsiteX1" fmla="*/ 258840 w 738181"/>
                <a:gd name="connsiteY1" fmla="*/ 401271 h 701907"/>
                <a:gd name="connsiteX2" fmla="*/ 98890 w 738181"/>
                <a:gd name="connsiteY2" fmla="*/ 621831 h 701907"/>
                <a:gd name="connsiteX3" fmla="*/ 209077 w 738181"/>
                <a:gd name="connsiteY3" fmla="*/ 701907 h 701907"/>
                <a:gd name="connsiteX4" fmla="*/ 369027 w 738181"/>
                <a:gd name="connsiteY4" fmla="*/ 481729 h 701907"/>
                <a:gd name="connsiteX5" fmla="*/ 529103 w 738181"/>
                <a:gd name="connsiteY5" fmla="*/ 701907 h 701907"/>
                <a:gd name="connsiteX6" fmla="*/ 639292 w 738181"/>
                <a:gd name="connsiteY6" fmla="*/ 621831 h 701907"/>
                <a:gd name="connsiteX7" fmla="*/ 479342 w 738181"/>
                <a:gd name="connsiteY7" fmla="*/ 401652 h 701907"/>
                <a:gd name="connsiteX8" fmla="*/ 738182 w 738181"/>
                <a:gd name="connsiteY8" fmla="*/ 317642 h 701907"/>
                <a:gd name="connsiteX9" fmla="*/ 696035 w 738181"/>
                <a:gd name="connsiteY9" fmla="*/ 188072 h 701907"/>
                <a:gd name="connsiteX10" fmla="*/ 437196 w 738181"/>
                <a:gd name="connsiteY10" fmla="*/ 272083 h 701907"/>
                <a:gd name="connsiteX11" fmla="*/ 437196 w 738181"/>
                <a:gd name="connsiteY11" fmla="*/ 0 h 701907"/>
                <a:gd name="connsiteX12" fmla="*/ 300985 w 738181"/>
                <a:gd name="connsiteY12" fmla="*/ 0 h 701907"/>
                <a:gd name="connsiteX13" fmla="*/ 300985 w 738181"/>
                <a:gd name="connsiteY13" fmla="*/ 272083 h 701907"/>
                <a:gd name="connsiteX14" fmla="*/ 42018 w 738181"/>
                <a:gd name="connsiteY14" fmla="*/ 188072 h 70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907">
                  <a:moveTo>
                    <a:pt x="0" y="317261"/>
                  </a:moveTo>
                  <a:lnTo>
                    <a:pt x="258840" y="401271"/>
                  </a:lnTo>
                  <a:lnTo>
                    <a:pt x="98890" y="621831"/>
                  </a:lnTo>
                  <a:lnTo>
                    <a:pt x="209077" y="701907"/>
                  </a:lnTo>
                  <a:lnTo>
                    <a:pt x="369027" y="481729"/>
                  </a:lnTo>
                  <a:lnTo>
                    <a:pt x="529103" y="701907"/>
                  </a:lnTo>
                  <a:lnTo>
                    <a:pt x="639292" y="621831"/>
                  </a:lnTo>
                  <a:lnTo>
                    <a:pt x="479342" y="401652"/>
                  </a:lnTo>
                  <a:lnTo>
                    <a:pt x="738182" y="317642"/>
                  </a:lnTo>
                  <a:lnTo>
                    <a:pt x="696035" y="188072"/>
                  </a:lnTo>
                  <a:lnTo>
                    <a:pt x="437196" y="272083"/>
                  </a:lnTo>
                  <a:lnTo>
                    <a:pt x="437196" y="0"/>
                  </a:lnTo>
                  <a:lnTo>
                    <a:pt x="300985" y="0"/>
                  </a:lnTo>
                  <a:lnTo>
                    <a:pt x="300985" y="272083"/>
                  </a:lnTo>
                  <a:lnTo>
                    <a:pt x="42018" y="188072"/>
                  </a:lnTo>
                  <a:close/>
                </a:path>
              </a:pathLst>
            </a:custGeom>
            <a:solidFill>
              <a:schemeClr val="tx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2" name="Полилиния 301">
              <a:extLst>
                <a:ext uri="{FF2B5EF4-FFF2-40B4-BE49-F238E27FC236}">
                  <a16:creationId xmlns:a16="http://schemas.microsoft.com/office/drawing/2014/main" id="{CF1504D3-05E9-6547-8439-16E1F0308098}"/>
                </a:ext>
              </a:extLst>
            </p:cNvPr>
            <p:cNvSpPr/>
            <p:nvPr/>
          </p:nvSpPr>
          <p:spPr>
            <a:xfrm>
              <a:off x="19209729" y="11662500"/>
              <a:ext cx="738181" cy="701907"/>
            </a:xfrm>
            <a:custGeom>
              <a:avLst/>
              <a:gdLst>
                <a:gd name="connsiteX0" fmla="*/ 0 w 738181"/>
                <a:gd name="connsiteY0" fmla="*/ 317261 h 701907"/>
                <a:gd name="connsiteX1" fmla="*/ 258840 w 738181"/>
                <a:gd name="connsiteY1" fmla="*/ 401271 h 701907"/>
                <a:gd name="connsiteX2" fmla="*/ 98509 w 738181"/>
                <a:gd name="connsiteY2" fmla="*/ 621831 h 701907"/>
                <a:gd name="connsiteX3" fmla="*/ 208697 w 738181"/>
                <a:gd name="connsiteY3" fmla="*/ 701907 h 701907"/>
                <a:gd name="connsiteX4" fmla="*/ 368647 w 738181"/>
                <a:gd name="connsiteY4" fmla="*/ 481729 h 701907"/>
                <a:gd name="connsiteX5" fmla="*/ 528724 w 738181"/>
                <a:gd name="connsiteY5" fmla="*/ 701907 h 701907"/>
                <a:gd name="connsiteX6" fmla="*/ 638910 w 738181"/>
                <a:gd name="connsiteY6" fmla="*/ 621831 h 701907"/>
                <a:gd name="connsiteX7" fmla="*/ 479342 w 738181"/>
                <a:gd name="connsiteY7" fmla="*/ 401525 h 701907"/>
                <a:gd name="connsiteX8" fmla="*/ 738182 w 738181"/>
                <a:gd name="connsiteY8" fmla="*/ 317515 h 701907"/>
                <a:gd name="connsiteX9" fmla="*/ 696035 w 738181"/>
                <a:gd name="connsiteY9" fmla="*/ 187945 h 701907"/>
                <a:gd name="connsiteX10" fmla="*/ 437197 w 738181"/>
                <a:gd name="connsiteY10" fmla="*/ 271956 h 701907"/>
                <a:gd name="connsiteX11" fmla="*/ 437197 w 738181"/>
                <a:gd name="connsiteY11" fmla="*/ 0 h 701907"/>
                <a:gd name="connsiteX12" fmla="*/ 301620 w 738181"/>
                <a:gd name="connsiteY12" fmla="*/ 0 h 701907"/>
                <a:gd name="connsiteX13" fmla="*/ 301620 w 738181"/>
                <a:gd name="connsiteY13" fmla="*/ 272083 h 701907"/>
                <a:gd name="connsiteX14" fmla="*/ 42780 w 738181"/>
                <a:gd name="connsiteY14" fmla="*/ 188072 h 70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907">
                  <a:moveTo>
                    <a:pt x="0" y="317261"/>
                  </a:moveTo>
                  <a:lnTo>
                    <a:pt x="258840" y="401271"/>
                  </a:lnTo>
                  <a:lnTo>
                    <a:pt x="98509" y="621831"/>
                  </a:lnTo>
                  <a:lnTo>
                    <a:pt x="208697" y="701907"/>
                  </a:lnTo>
                  <a:lnTo>
                    <a:pt x="368647" y="481729"/>
                  </a:lnTo>
                  <a:lnTo>
                    <a:pt x="528724" y="701907"/>
                  </a:lnTo>
                  <a:lnTo>
                    <a:pt x="638910" y="621831"/>
                  </a:lnTo>
                  <a:lnTo>
                    <a:pt x="479342" y="401525"/>
                  </a:lnTo>
                  <a:lnTo>
                    <a:pt x="738182" y="317515"/>
                  </a:lnTo>
                  <a:lnTo>
                    <a:pt x="696035" y="187945"/>
                  </a:lnTo>
                  <a:lnTo>
                    <a:pt x="437197" y="271956"/>
                  </a:lnTo>
                  <a:lnTo>
                    <a:pt x="437197" y="0"/>
                  </a:lnTo>
                  <a:lnTo>
                    <a:pt x="301620" y="0"/>
                  </a:lnTo>
                  <a:lnTo>
                    <a:pt x="301620" y="272083"/>
                  </a:lnTo>
                  <a:lnTo>
                    <a:pt x="42780" y="188072"/>
                  </a:lnTo>
                  <a:close/>
                </a:path>
              </a:pathLst>
            </a:custGeom>
            <a:solidFill>
              <a:schemeClr val="tx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3" name="Полилиния 302">
              <a:extLst>
                <a:ext uri="{FF2B5EF4-FFF2-40B4-BE49-F238E27FC236}">
                  <a16:creationId xmlns:a16="http://schemas.microsoft.com/office/drawing/2014/main" id="{0FC206E0-7B0E-214E-856C-BC6CCEC5FCB0}"/>
                </a:ext>
              </a:extLst>
            </p:cNvPr>
            <p:cNvSpPr/>
            <p:nvPr/>
          </p:nvSpPr>
          <p:spPr>
            <a:xfrm>
              <a:off x="18197729" y="12686364"/>
              <a:ext cx="737927" cy="702034"/>
            </a:xfrm>
            <a:custGeom>
              <a:avLst/>
              <a:gdLst>
                <a:gd name="connsiteX0" fmla="*/ 737928 w 737927"/>
                <a:gd name="connsiteY0" fmla="*/ 384774 h 702034"/>
                <a:gd name="connsiteX1" fmla="*/ 479088 w 737927"/>
                <a:gd name="connsiteY1" fmla="*/ 300636 h 702034"/>
                <a:gd name="connsiteX2" fmla="*/ 639038 w 737927"/>
                <a:gd name="connsiteY2" fmla="*/ 80585 h 702034"/>
                <a:gd name="connsiteX3" fmla="*/ 528851 w 737927"/>
                <a:gd name="connsiteY3" fmla="*/ 507 h 702034"/>
                <a:gd name="connsiteX4" fmla="*/ 368900 w 737927"/>
                <a:gd name="connsiteY4" fmla="*/ 220560 h 702034"/>
                <a:gd name="connsiteX5" fmla="*/ 209204 w 737927"/>
                <a:gd name="connsiteY5" fmla="*/ 0 h 702034"/>
                <a:gd name="connsiteX6" fmla="*/ 98890 w 737927"/>
                <a:gd name="connsiteY6" fmla="*/ 80077 h 702034"/>
                <a:gd name="connsiteX7" fmla="*/ 258967 w 737927"/>
                <a:gd name="connsiteY7" fmla="*/ 300129 h 702034"/>
                <a:gd name="connsiteX8" fmla="*/ 0 w 737927"/>
                <a:gd name="connsiteY8" fmla="*/ 384266 h 702034"/>
                <a:gd name="connsiteX9" fmla="*/ 42145 w 737927"/>
                <a:gd name="connsiteY9" fmla="*/ 513709 h 702034"/>
                <a:gd name="connsiteX10" fmla="*/ 300985 w 737927"/>
                <a:gd name="connsiteY10" fmla="*/ 429698 h 702034"/>
                <a:gd name="connsiteX11" fmla="*/ 300985 w 737927"/>
                <a:gd name="connsiteY11" fmla="*/ 702035 h 702034"/>
                <a:gd name="connsiteX12" fmla="*/ 437704 w 737927"/>
                <a:gd name="connsiteY12" fmla="*/ 702035 h 702034"/>
                <a:gd name="connsiteX13" fmla="*/ 437704 w 737927"/>
                <a:gd name="connsiteY13" fmla="*/ 429953 h 702034"/>
                <a:gd name="connsiteX14" fmla="*/ 696544 w 737927"/>
                <a:gd name="connsiteY14" fmla="*/ 513963 h 702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7927" h="702034">
                  <a:moveTo>
                    <a:pt x="737928" y="384774"/>
                  </a:moveTo>
                  <a:lnTo>
                    <a:pt x="479088" y="300636"/>
                  </a:lnTo>
                  <a:lnTo>
                    <a:pt x="639038" y="80585"/>
                  </a:lnTo>
                  <a:lnTo>
                    <a:pt x="528851" y="507"/>
                  </a:lnTo>
                  <a:lnTo>
                    <a:pt x="368900" y="220560"/>
                  </a:lnTo>
                  <a:lnTo>
                    <a:pt x="209204" y="0"/>
                  </a:lnTo>
                  <a:lnTo>
                    <a:pt x="98890" y="80077"/>
                  </a:lnTo>
                  <a:lnTo>
                    <a:pt x="258967" y="300129"/>
                  </a:lnTo>
                  <a:lnTo>
                    <a:pt x="0" y="384266"/>
                  </a:lnTo>
                  <a:lnTo>
                    <a:pt x="42145" y="513709"/>
                  </a:lnTo>
                  <a:lnTo>
                    <a:pt x="300985" y="429698"/>
                  </a:lnTo>
                  <a:lnTo>
                    <a:pt x="300985" y="702035"/>
                  </a:lnTo>
                  <a:lnTo>
                    <a:pt x="437704" y="702035"/>
                  </a:lnTo>
                  <a:lnTo>
                    <a:pt x="437704" y="429953"/>
                  </a:lnTo>
                  <a:lnTo>
                    <a:pt x="696544" y="513963"/>
                  </a:lnTo>
                  <a:close/>
                </a:path>
              </a:pathLst>
            </a:custGeom>
            <a:solidFill>
              <a:schemeClr val="tx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4" name="Полилиния 303">
              <a:extLst>
                <a:ext uri="{FF2B5EF4-FFF2-40B4-BE49-F238E27FC236}">
                  <a16:creationId xmlns:a16="http://schemas.microsoft.com/office/drawing/2014/main" id="{B5C28E5C-DC1C-394D-9EDF-9004646835B2}"/>
                </a:ext>
              </a:extLst>
            </p:cNvPr>
            <p:cNvSpPr/>
            <p:nvPr/>
          </p:nvSpPr>
          <p:spPr>
            <a:xfrm>
              <a:off x="17185348" y="12686364"/>
              <a:ext cx="738181" cy="701780"/>
            </a:xfrm>
            <a:custGeom>
              <a:avLst/>
              <a:gdLst>
                <a:gd name="connsiteX0" fmla="*/ 0 w 738181"/>
                <a:gd name="connsiteY0" fmla="*/ 317514 h 701780"/>
                <a:gd name="connsiteX1" fmla="*/ 258840 w 738181"/>
                <a:gd name="connsiteY1" fmla="*/ 401652 h 701780"/>
                <a:gd name="connsiteX2" fmla="*/ 98890 w 738181"/>
                <a:gd name="connsiteY2" fmla="*/ 621705 h 701780"/>
                <a:gd name="connsiteX3" fmla="*/ 209077 w 738181"/>
                <a:gd name="connsiteY3" fmla="*/ 701780 h 701780"/>
                <a:gd name="connsiteX4" fmla="*/ 369027 w 738181"/>
                <a:gd name="connsiteY4" fmla="*/ 481602 h 701780"/>
                <a:gd name="connsiteX5" fmla="*/ 529103 w 738181"/>
                <a:gd name="connsiteY5" fmla="*/ 701780 h 701780"/>
                <a:gd name="connsiteX6" fmla="*/ 639292 w 738181"/>
                <a:gd name="connsiteY6" fmla="*/ 621705 h 701780"/>
                <a:gd name="connsiteX7" fmla="*/ 479342 w 738181"/>
                <a:gd name="connsiteY7" fmla="*/ 401652 h 701780"/>
                <a:gd name="connsiteX8" fmla="*/ 738182 w 738181"/>
                <a:gd name="connsiteY8" fmla="*/ 317514 h 701780"/>
                <a:gd name="connsiteX9" fmla="*/ 696035 w 738181"/>
                <a:gd name="connsiteY9" fmla="*/ 187945 h 701780"/>
                <a:gd name="connsiteX10" fmla="*/ 437196 w 738181"/>
                <a:gd name="connsiteY10" fmla="*/ 272083 h 701780"/>
                <a:gd name="connsiteX11" fmla="*/ 437196 w 738181"/>
                <a:gd name="connsiteY11" fmla="*/ 0 h 701780"/>
                <a:gd name="connsiteX12" fmla="*/ 300985 w 738181"/>
                <a:gd name="connsiteY12" fmla="*/ 0 h 701780"/>
                <a:gd name="connsiteX13" fmla="*/ 300985 w 738181"/>
                <a:gd name="connsiteY13" fmla="*/ 272083 h 701780"/>
                <a:gd name="connsiteX14" fmla="*/ 42018 w 738181"/>
                <a:gd name="connsiteY14" fmla="*/ 187945 h 70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780">
                  <a:moveTo>
                    <a:pt x="0" y="317514"/>
                  </a:moveTo>
                  <a:lnTo>
                    <a:pt x="258840" y="401652"/>
                  </a:lnTo>
                  <a:lnTo>
                    <a:pt x="98890" y="621705"/>
                  </a:lnTo>
                  <a:lnTo>
                    <a:pt x="209077" y="701780"/>
                  </a:lnTo>
                  <a:lnTo>
                    <a:pt x="369027" y="481602"/>
                  </a:lnTo>
                  <a:lnTo>
                    <a:pt x="529103" y="701780"/>
                  </a:lnTo>
                  <a:lnTo>
                    <a:pt x="639292" y="621705"/>
                  </a:lnTo>
                  <a:lnTo>
                    <a:pt x="479342" y="401652"/>
                  </a:lnTo>
                  <a:lnTo>
                    <a:pt x="738182" y="317514"/>
                  </a:lnTo>
                  <a:lnTo>
                    <a:pt x="696035" y="187945"/>
                  </a:lnTo>
                  <a:lnTo>
                    <a:pt x="437196" y="272083"/>
                  </a:lnTo>
                  <a:lnTo>
                    <a:pt x="437196" y="0"/>
                  </a:lnTo>
                  <a:lnTo>
                    <a:pt x="300985" y="0"/>
                  </a:lnTo>
                  <a:lnTo>
                    <a:pt x="300985" y="272083"/>
                  </a:lnTo>
                  <a:lnTo>
                    <a:pt x="42018" y="187945"/>
                  </a:lnTo>
                  <a:close/>
                </a:path>
              </a:pathLst>
            </a:custGeom>
            <a:solidFill>
              <a:schemeClr val="tx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5" name="Полилиния 304">
              <a:extLst>
                <a:ext uri="{FF2B5EF4-FFF2-40B4-BE49-F238E27FC236}">
                  <a16:creationId xmlns:a16="http://schemas.microsoft.com/office/drawing/2014/main" id="{51E5593F-7AE8-C04A-A5F3-76699E38E17B}"/>
                </a:ext>
              </a:extLst>
            </p:cNvPr>
            <p:cNvSpPr/>
            <p:nvPr/>
          </p:nvSpPr>
          <p:spPr>
            <a:xfrm>
              <a:off x="19209729" y="12686364"/>
              <a:ext cx="738181" cy="701780"/>
            </a:xfrm>
            <a:custGeom>
              <a:avLst/>
              <a:gdLst>
                <a:gd name="connsiteX0" fmla="*/ 0 w 738181"/>
                <a:gd name="connsiteY0" fmla="*/ 317514 h 701780"/>
                <a:gd name="connsiteX1" fmla="*/ 258840 w 738181"/>
                <a:gd name="connsiteY1" fmla="*/ 401652 h 701780"/>
                <a:gd name="connsiteX2" fmla="*/ 98890 w 738181"/>
                <a:gd name="connsiteY2" fmla="*/ 621705 h 701780"/>
                <a:gd name="connsiteX3" fmla="*/ 209077 w 738181"/>
                <a:gd name="connsiteY3" fmla="*/ 701780 h 701780"/>
                <a:gd name="connsiteX4" fmla="*/ 369028 w 738181"/>
                <a:gd name="connsiteY4" fmla="*/ 481602 h 701780"/>
                <a:gd name="connsiteX5" fmla="*/ 529105 w 738181"/>
                <a:gd name="connsiteY5" fmla="*/ 701780 h 701780"/>
                <a:gd name="connsiteX6" fmla="*/ 639292 w 738181"/>
                <a:gd name="connsiteY6" fmla="*/ 621705 h 701780"/>
                <a:gd name="connsiteX7" fmla="*/ 479342 w 738181"/>
                <a:gd name="connsiteY7" fmla="*/ 401652 h 701780"/>
                <a:gd name="connsiteX8" fmla="*/ 738182 w 738181"/>
                <a:gd name="connsiteY8" fmla="*/ 317514 h 701780"/>
                <a:gd name="connsiteX9" fmla="*/ 696035 w 738181"/>
                <a:gd name="connsiteY9" fmla="*/ 187945 h 701780"/>
                <a:gd name="connsiteX10" fmla="*/ 437197 w 738181"/>
                <a:gd name="connsiteY10" fmla="*/ 272083 h 701780"/>
                <a:gd name="connsiteX11" fmla="*/ 437197 w 738181"/>
                <a:gd name="connsiteY11" fmla="*/ 0 h 701780"/>
                <a:gd name="connsiteX12" fmla="*/ 301620 w 738181"/>
                <a:gd name="connsiteY12" fmla="*/ 0 h 701780"/>
                <a:gd name="connsiteX13" fmla="*/ 301620 w 738181"/>
                <a:gd name="connsiteY13" fmla="*/ 272083 h 701780"/>
                <a:gd name="connsiteX14" fmla="*/ 42780 w 738181"/>
                <a:gd name="connsiteY14" fmla="*/ 187945 h 70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780">
                  <a:moveTo>
                    <a:pt x="0" y="317514"/>
                  </a:moveTo>
                  <a:lnTo>
                    <a:pt x="258840" y="401652"/>
                  </a:lnTo>
                  <a:lnTo>
                    <a:pt x="98890" y="621705"/>
                  </a:lnTo>
                  <a:lnTo>
                    <a:pt x="209077" y="701780"/>
                  </a:lnTo>
                  <a:lnTo>
                    <a:pt x="369028" y="481602"/>
                  </a:lnTo>
                  <a:lnTo>
                    <a:pt x="529105" y="701780"/>
                  </a:lnTo>
                  <a:lnTo>
                    <a:pt x="639292" y="621705"/>
                  </a:lnTo>
                  <a:lnTo>
                    <a:pt x="479342" y="401652"/>
                  </a:lnTo>
                  <a:lnTo>
                    <a:pt x="738182" y="317514"/>
                  </a:lnTo>
                  <a:lnTo>
                    <a:pt x="696035" y="187945"/>
                  </a:lnTo>
                  <a:lnTo>
                    <a:pt x="437197" y="272083"/>
                  </a:lnTo>
                  <a:lnTo>
                    <a:pt x="437197" y="0"/>
                  </a:lnTo>
                  <a:lnTo>
                    <a:pt x="301620" y="0"/>
                  </a:lnTo>
                  <a:lnTo>
                    <a:pt x="301620" y="272083"/>
                  </a:lnTo>
                  <a:lnTo>
                    <a:pt x="42780" y="187945"/>
                  </a:lnTo>
                  <a:close/>
                </a:path>
              </a:pathLst>
            </a:custGeom>
            <a:solidFill>
              <a:schemeClr val="tx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6" name="Полилиния 305">
              <a:extLst>
                <a:ext uri="{FF2B5EF4-FFF2-40B4-BE49-F238E27FC236}">
                  <a16:creationId xmlns:a16="http://schemas.microsoft.com/office/drawing/2014/main" id="{7E1D93B0-A36B-564C-BA4F-2BA06E92B57E}"/>
                </a:ext>
              </a:extLst>
            </p:cNvPr>
            <p:cNvSpPr/>
            <p:nvPr/>
          </p:nvSpPr>
          <p:spPr>
            <a:xfrm>
              <a:off x="20221856" y="11662373"/>
              <a:ext cx="738181" cy="701907"/>
            </a:xfrm>
            <a:custGeom>
              <a:avLst/>
              <a:gdLst>
                <a:gd name="connsiteX0" fmla="*/ 738182 w 738181"/>
                <a:gd name="connsiteY0" fmla="*/ 384267 h 701907"/>
                <a:gd name="connsiteX1" fmla="*/ 479342 w 738181"/>
                <a:gd name="connsiteY1" fmla="*/ 300256 h 701907"/>
                <a:gd name="connsiteX2" fmla="*/ 639419 w 738181"/>
                <a:gd name="connsiteY2" fmla="*/ 80077 h 701907"/>
                <a:gd name="connsiteX3" fmla="*/ 529105 w 738181"/>
                <a:gd name="connsiteY3" fmla="*/ 0 h 701907"/>
                <a:gd name="connsiteX4" fmla="*/ 369155 w 738181"/>
                <a:gd name="connsiteY4" fmla="*/ 220179 h 701907"/>
                <a:gd name="connsiteX5" fmla="*/ 209204 w 738181"/>
                <a:gd name="connsiteY5" fmla="*/ 127 h 701907"/>
                <a:gd name="connsiteX6" fmla="*/ 98890 w 738181"/>
                <a:gd name="connsiteY6" fmla="*/ 80204 h 701907"/>
                <a:gd name="connsiteX7" fmla="*/ 258967 w 738181"/>
                <a:gd name="connsiteY7" fmla="*/ 300382 h 701907"/>
                <a:gd name="connsiteX8" fmla="*/ 0 w 738181"/>
                <a:gd name="connsiteY8" fmla="*/ 384394 h 701907"/>
                <a:gd name="connsiteX9" fmla="*/ 42146 w 738181"/>
                <a:gd name="connsiteY9" fmla="*/ 513962 h 701907"/>
                <a:gd name="connsiteX10" fmla="*/ 300986 w 738181"/>
                <a:gd name="connsiteY10" fmla="*/ 429952 h 701907"/>
                <a:gd name="connsiteX11" fmla="*/ 300986 w 738181"/>
                <a:gd name="connsiteY11" fmla="*/ 701907 h 701907"/>
                <a:gd name="connsiteX12" fmla="*/ 437324 w 738181"/>
                <a:gd name="connsiteY12" fmla="*/ 701907 h 701907"/>
                <a:gd name="connsiteX13" fmla="*/ 437324 w 738181"/>
                <a:gd name="connsiteY13" fmla="*/ 429825 h 701907"/>
                <a:gd name="connsiteX14" fmla="*/ 696164 w 738181"/>
                <a:gd name="connsiteY14" fmla="*/ 513835 h 70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907">
                  <a:moveTo>
                    <a:pt x="738182" y="384267"/>
                  </a:moveTo>
                  <a:lnTo>
                    <a:pt x="479342" y="300256"/>
                  </a:lnTo>
                  <a:lnTo>
                    <a:pt x="639419" y="80077"/>
                  </a:lnTo>
                  <a:lnTo>
                    <a:pt x="529105" y="0"/>
                  </a:lnTo>
                  <a:lnTo>
                    <a:pt x="369155" y="220179"/>
                  </a:lnTo>
                  <a:lnTo>
                    <a:pt x="209204" y="127"/>
                  </a:lnTo>
                  <a:lnTo>
                    <a:pt x="98890" y="80204"/>
                  </a:lnTo>
                  <a:lnTo>
                    <a:pt x="258967" y="300382"/>
                  </a:lnTo>
                  <a:lnTo>
                    <a:pt x="0" y="384394"/>
                  </a:lnTo>
                  <a:lnTo>
                    <a:pt x="42146" y="513962"/>
                  </a:lnTo>
                  <a:lnTo>
                    <a:pt x="300986" y="429952"/>
                  </a:lnTo>
                  <a:lnTo>
                    <a:pt x="300986" y="701907"/>
                  </a:lnTo>
                  <a:lnTo>
                    <a:pt x="437324" y="701907"/>
                  </a:lnTo>
                  <a:lnTo>
                    <a:pt x="437324" y="429825"/>
                  </a:lnTo>
                  <a:lnTo>
                    <a:pt x="696164" y="513835"/>
                  </a:lnTo>
                  <a:close/>
                </a:path>
              </a:pathLst>
            </a:custGeom>
            <a:solidFill>
              <a:schemeClr val="tx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7" name="Полилиния 306">
              <a:extLst>
                <a:ext uri="{FF2B5EF4-FFF2-40B4-BE49-F238E27FC236}">
                  <a16:creationId xmlns:a16="http://schemas.microsoft.com/office/drawing/2014/main" id="{A1FE2E97-5FC6-7F4D-B089-FCA4C827A9BA}"/>
                </a:ext>
              </a:extLst>
            </p:cNvPr>
            <p:cNvSpPr/>
            <p:nvPr/>
          </p:nvSpPr>
          <p:spPr>
            <a:xfrm>
              <a:off x="22246365" y="11662373"/>
              <a:ext cx="738181" cy="701907"/>
            </a:xfrm>
            <a:custGeom>
              <a:avLst/>
              <a:gdLst>
                <a:gd name="connsiteX0" fmla="*/ 738182 w 738181"/>
                <a:gd name="connsiteY0" fmla="*/ 384267 h 701907"/>
                <a:gd name="connsiteX1" fmla="*/ 479215 w 738181"/>
                <a:gd name="connsiteY1" fmla="*/ 300256 h 701907"/>
                <a:gd name="connsiteX2" fmla="*/ 639293 w 738181"/>
                <a:gd name="connsiteY2" fmla="*/ 80077 h 701907"/>
                <a:gd name="connsiteX3" fmla="*/ 528978 w 738181"/>
                <a:gd name="connsiteY3" fmla="*/ 0 h 701907"/>
                <a:gd name="connsiteX4" fmla="*/ 369028 w 738181"/>
                <a:gd name="connsiteY4" fmla="*/ 220179 h 701907"/>
                <a:gd name="connsiteX5" fmla="*/ 209079 w 738181"/>
                <a:gd name="connsiteY5" fmla="*/ 127 h 701907"/>
                <a:gd name="connsiteX6" fmla="*/ 98763 w 738181"/>
                <a:gd name="connsiteY6" fmla="*/ 80204 h 701907"/>
                <a:gd name="connsiteX7" fmla="*/ 258840 w 738181"/>
                <a:gd name="connsiteY7" fmla="*/ 300382 h 701907"/>
                <a:gd name="connsiteX8" fmla="*/ 0 w 738181"/>
                <a:gd name="connsiteY8" fmla="*/ 384394 h 701907"/>
                <a:gd name="connsiteX9" fmla="*/ 42019 w 738181"/>
                <a:gd name="connsiteY9" fmla="*/ 513962 h 701907"/>
                <a:gd name="connsiteX10" fmla="*/ 300859 w 738181"/>
                <a:gd name="connsiteY10" fmla="*/ 429952 h 701907"/>
                <a:gd name="connsiteX11" fmla="*/ 300859 w 738181"/>
                <a:gd name="connsiteY11" fmla="*/ 701907 h 701907"/>
                <a:gd name="connsiteX12" fmla="*/ 437197 w 738181"/>
                <a:gd name="connsiteY12" fmla="*/ 701907 h 701907"/>
                <a:gd name="connsiteX13" fmla="*/ 437197 w 738181"/>
                <a:gd name="connsiteY13" fmla="*/ 429825 h 701907"/>
                <a:gd name="connsiteX14" fmla="*/ 696037 w 738181"/>
                <a:gd name="connsiteY14" fmla="*/ 513835 h 70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907">
                  <a:moveTo>
                    <a:pt x="738182" y="384267"/>
                  </a:moveTo>
                  <a:lnTo>
                    <a:pt x="479215" y="300256"/>
                  </a:lnTo>
                  <a:lnTo>
                    <a:pt x="639293" y="80077"/>
                  </a:lnTo>
                  <a:lnTo>
                    <a:pt x="528978" y="0"/>
                  </a:lnTo>
                  <a:lnTo>
                    <a:pt x="369028" y="220179"/>
                  </a:lnTo>
                  <a:lnTo>
                    <a:pt x="209079" y="127"/>
                  </a:lnTo>
                  <a:lnTo>
                    <a:pt x="98763" y="80204"/>
                  </a:lnTo>
                  <a:lnTo>
                    <a:pt x="258840" y="300382"/>
                  </a:lnTo>
                  <a:lnTo>
                    <a:pt x="0" y="384394"/>
                  </a:lnTo>
                  <a:lnTo>
                    <a:pt x="42019" y="513962"/>
                  </a:lnTo>
                  <a:lnTo>
                    <a:pt x="300859" y="429952"/>
                  </a:lnTo>
                  <a:lnTo>
                    <a:pt x="300859" y="701907"/>
                  </a:lnTo>
                  <a:lnTo>
                    <a:pt x="437197" y="701907"/>
                  </a:lnTo>
                  <a:lnTo>
                    <a:pt x="437197" y="429825"/>
                  </a:lnTo>
                  <a:lnTo>
                    <a:pt x="696037" y="513835"/>
                  </a:lnTo>
                  <a:close/>
                </a:path>
              </a:pathLst>
            </a:custGeom>
            <a:solidFill>
              <a:schemeClr val="tx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8" name="Полилиния 307">
              <a:extLst>
                <a:ext uri="{FF2B5EF4-FFF2-40B4-BE49-F238E27FC236}">
                  <a16:creationId xmlns:a16="http://schemas.microsoft.com/office/drawing/2014/main" id="{CE78A1FA-23AD-2149-898B-2B385352A0D0}"/>
                </a:ext>
              </a:extLst>
            </p:cNvPr>
            <p:cNvSpPr/>
            <p:nvPr/>
          </p:nvSpPr>
          <p:spPr>
            <a:xfrm>
              <a:off x="23258494" y="11662500"/>
              <a:ext cx="738180" cy="702414"/>
            </a:xfrm>
            <a:custGeom>
              <a:avLst/>
              <a:gdLst>
                <a:gd name="connsiteX0" fmla="*/ 0 w 738180"/>
                <a:gd name="connsiteY0" fmla="*/ 317261 h 702414"/>
                <a:gd name="connsiteX1" fmla="*/ 258838 w 738180"/>
                <a:gd name="connsiteY1" fmla="*/ 401271 h 702414"/>
                <a:gd name="connsiteX2" fmla="*/ 99270 w 738180"/>
                <a:gd name="connsiteY2" fmla="*/ 621831 h 702414"/>
                <a:gd name="connsiteX3" fmla="*/ 209458 w 738180"/>
                <a:gd name="connsiteY3" fmla="*/ 701907 h 702414"/>
                <a:gd name="connsiteX4" fmla="*/ 369154 w 738180"/>
                <a:gd name="connsiteY4" fmla="*/ 482236 h 702414"/>
                <a:gd name="connsiteX5" fmla="*/ 529103 w 738180"/>
                <a:gd name="connsiteY5" fmla="*/ 702415 h 702414"/>
                <a:gd name="connsiteX6" fmla="*/ 639292 w 738180"/>
                <a:gd name="connsiteY6" fmla="*/ 622338 h 702414"/>
                <a:gd name="connsiteX7" fmla="*/ 479341 w 738180"/>
                <a:gd name="connsiteY7" fmla="*/ 402160 h 702414"/>
                <a:gd name="connsiteX8" fmla="*/ 738180 w 738180"/>
                <a:gd name="connsiteY8" fmla="*/ 318149 h 702414"/>
                <a:gd name="connsiteX9" fmla="*/ 695908 w 738180"/>
                <a:gd name="connsiteY9" fmla="*/ 187945 h 702414"/>
                <a:gd name="connsiteX10" fmla="*/ 437069 w 738180"/>
                <a:gd name="connsiteY10" fmla="*/ 271956 h 702414"/>
                <a:gd name="connsiteX11" fmla="*/ 437069 w 738180"/>
                <a:gd name="connsiteY11" fmla="*/ 0 h 702414"/>
                <a:gd name="connsiteX12" fmla="*/ 300858 w 738180"/>
                <a:gd name="connsiteY12" fmla="*/ 0 h 702414"/>
                <a:gd name="connsiteX13" fmla="*/ 300858 w 738180"/>
                <a:gd name="connsiteY13" fmla="*/ 272083 h 702414"/>
                <a:gd name="connsiteX14" fmla="*/ 42018 w 738180"/>
                <a:gd name="connsiteY14" fmla="*/ 188072 h 70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0" h="702414">
                  <a:moveTo>
                    <a:pt x="0" y="317261"/>
                  </a:moveTo>
                  <a:lnTo>
                    <a:pt x="258838" y="401271"/>
                  </a:lnTo>
                  <a:lnTo>
                    <a:pt x="99270" y="621831"/>
                  </a:lnTo>
                  <a:lnTo>
                    <a:pt x="209458" y="701907"/>
                  </a:lnTo>
                  <a:lnTo>
                    <a:pt x="369154" y="482236"/>
                  </a:lnTo>
                  <a:lnTo>
                    <a:pt x="529103" y="702415"/>
                  </a:lnTo>
                  <a:lnTo>
                    <a:pt x="639292" y="622338"/>
                  </a:lnTo>
                  <a:lnTo>
                    <a:pt x="479341" y="402160"/>
                  </a:lnTo>
                  <a:lnTo>
                    <a:pt x="738180" y="318149"/>
                  </a:lnTo>
                  <a:lnTo>
                    <a:pt x="695908" y="187945"/>
                  </a:lnTo>
                  <a:lnTo>
                    <a:pt x="437069" y="271956"/>
                  </a:lnTo>
                  <a:lnTo>
                    <a:pt x="437069" y="0"/>
                  </a:lnTo>
                  <a:lnTo>
                    <a:pt x="300858" y="0"/>
                  </a:lnTo>
                  <a:lnTo>
                    <a:pt x="300858" y="272083"/>
                  </a:lnTo>
                  <a:lnTo>
                    <a:pt x="42018" y="188072"/>
                  </a:lnTo>
                  <a:close/>
                </a:path>
              </a:pathLst>
            </a:custGeom>
            <a:solidFill>
              <a:schemeClr val="tx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9" name="Полилиния 308">
              <a:extLst>
                <a:ext uri="{FF2B5EF4-FFF2-40B4-BE49-F238E27FC236}">
                  <a16:creationId xmlns:a16="http://schemas.microsoft.com/office/drawing/2014/main" id="{750F7A85-ABFF-AD4D-9EC8-D9FBBAB5880C}"/>
                </a:ext>
              </a:extLst>
            </p:cNvPr>
            <p:cNvSpPr/>
            <p:nvPr/>
          </p:nvSpPr>
          <p:spPr>
            <a:xfrm>
              <a:off x="22246365" y="12686871"/>
              <a:ext cx="738181" cy="701527"/>
            </a:xfrm>
            <a:custGeom>
              <a:avLst/>
              <a:gdLst>
                <a:gd name="connsiteX0" fmla="*/ 738182 w 738181"/>
                <a:gd name="connsiteY0" fmla="*/ 384267 h 701527"/>
                <a:gd name="connsiteX1" fmla="*/ 479215 w 738181"/>
                <a:gd name="connsiteY1" fmla="*/ 300129 h 701527"/>
                <a:gd name="connsiteX2" fmla="*/ 639293 w 738181"/>
                <a:gd name="connsiteY2" fmla="*/ 80077 h 701527"/>
                <a:gd name="connsiteX3" fmla="*/ 528978 w 738181"/>
                <a:gd name="connsiteY3" fmla="*/ 0 h 701527"/>
                <a:gd name="connsiteX4" fmla="*/ 369028 w 738181"/>
                <a:gd name="connsiteY4" fmla="*/ 220052 h 701527"/>
                <a:gd name="connsiteX5" fmla="*/ 209079 w 738181"/>
                <a:gd name="connsiteY5" fmla="*/ 0 h 701527"/>
                <a:gd name="connsiteX6" fmla="*/ 98763 w 738181"/>
                <a:gd name="connsiteY6" fmla="*/ 80077 h 701527"/>
                <a:gd name="connsiteX7" fmla="*/ 258840 w 738181"/>
                <a:gd name="connsiteY7" fmla="*/ 300129 h 701527"/>
                <a:gd name="connsiteX8" fmla="*/ 0 w 738181"/>
                <a:gd name="connsiteY8" fmla="*/ 384267 h 701527"/>
                <a:gd name="connsiteX9" fmla="*/ 42019 w 738181"/>
                <a:gd name="connsiteY9" fmla="*/ 513708 h 701527"/>
                <a:gd name="connsiteX10" fmla="*/ 300859 w 738181"/>
                <a:gd name="connsiteY10" fmla="*/ 429698 h 701527"/>
                <a:gd name="connsiteX11" fmla="*/ 300859 w 738181"/>
                <a:gd name="connsiteY11" fmla="*/ 701527 h 701527"/>
                <a:gd name="connsiteX12" fmla="*/ 437197 w 738181"/>
                <a:gd name="connsiteY12" fmla="*/ 701527 h 701527"/>
                <a:gd name="connsiteX13" fmla="*/ 437197 w 738181"/>
                <a:gd name="connsiteY13" fmla="*/ 429445 h 701527"/>
                <a:gd name="connsiteX14" fmla="*/ 696037 w 738181"/>
                <a:gd name="connsiteY14" fmla="*/ 513456 h 701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527">
                  <a:moveTo>
                    <a:pt x="738182" y="384267"/>
                  </a:moveTo>
                  <a:lnTo>
                    <a:pt x="479215" y="300129"/>
                  </a:lnTo>
                  <a:lnTo>
                    <a:pt x="639293" y="80077"/>
                  </a:lnTo>
                  <a:lnTo>
                    <a:pt x="528978" y="0"/>
                  </a:lnTo>
                  <a:lnTo>
                    <a:pt x="369028" y="220052"/>
                  </a:lnTo>
                  <a:lnTo>
                    <a:pt x="209079" y="0"/>
                  </a:lnTo>
                  <a:lnTo>
                    <a:pt x="98763" y="80077"/>
                  </a:lnTo>
                  <a:lnTo>
                    <a:pt x="258840" y="300129"/>
                  </a:lnTo>
                  <a:lnTo>
                    <a:pt x="0" y="384267"/>
                  </a:lnTo>
                  <a:lnTo>
                    <a:pt x="42019" y="513708"/>
                  </a:lnTo>
                  <a:lnTo>
                    <a:pt x="300859" y="429698"/>
                  </a:lnTo>
                  <a:lnTo>
                    <a:pt x="300859" y="701527"/>
                  </a:lnTo>
                  <a:lnTo>
                    <a:pt x="437197" y="701527"/>
                  </a:lnTo>
                  <a:lnTo>
                    <a:pt x="437197" y="429445"/>
                  </a:lnTo>
                  <a:lnTo>
                    <a:pt x="696037" y="513456"/>
                  </a:lnTo>
                  <a:close/>
                </a:path>
              </a:pathLst>
            </a:custGeom>
            <a:solidFill>
              <a:schemeClr val="tx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0" name="Полилиния 309">
              <a:extLst>
                <a:ext uri="{FF2B5EF4-FFF2-40B4-BE49-F238E27FC236}">
                  <a16:creationId xmlns:a16="http://schemas.microsoft.com/office/drawing/2014/main" id="{FEC3BE77-00D5-0C4F-A0FC-509A42BDA764}"/>
                </a:ext>
              </a:extLst>
            </p:cNvPr>
            <p:cNvSpPr/>
            <p:nvPr/>
          </p:nvSpPr>
          <p:spPr>
            <a:xfrm>
              <a:off x="21234111" y="12686364"/>
              <a:ext cx="738181" cy="701780"/>
            </a:xfrm>
            <a:custGeom>
              <a:avLst/>
              <a:gdLst>
                <a:gd name="connsiteX0" fmla="*/ 0 w 738181"/>
                <a:gd name="connsiteY0" fmla="*/ 317514 h 701780"/>
                <a:gd name="connsiteX1" fmla="*/ 258840 w 738181"/>
                <a:gd name="connsiteY1" fmla="*/ 401652 h 701780"/>
                <a:gd name="connsiteX2" fmla="*/ 98890 w 738181"/>
                <a:gd name="connsiteY2" fmla="*/ 621705 h 701780"/>
                <a:gd name="connsiteX3" fmla="*/ 209079 w 738181"/>
                <a:gd name="connsiteY3" fmla="*/ 701780 h 701780"/>
                <a:gd name="connsiteX4" fmla="*/ 369028 w 738181"/>
                <a:gd name="connsiteY4" fmla="*/ 481602 h 701780"/>
                <a:gd name="connsiteX5" fmla="*/ 529105 w 738181"/>
                <a:gd name="connsiteY5" fmla="*/ 701780 h 701780"/>
                <a:gd name="connsiteX6" fmla="*/ 639292 w 738181"/>
                <a:gd name="connsiteY6" fmla="*/ 621705 h 701780"/>
                <a:gd name="connsiteX7" fmla="*/ 479342 w 738181"/>
                <a:gd name="connsiteY7" fmla="*/ 401652 h 701780"/>
                <a:gd name="connsiteX8" fmla="*/ 738182 w 738181"/>
                <a:gd name="connsiteY8" fmla="*/ 317514 h 701780"/>
                <a:gd name="connsiteX9" fmla="*/ 696037 w 738181"/>
                <a:gd name="connsiteY9" fmla="*/ 187945 h 701780"/>
                <a:gd name="connsiteX10" fmla="*/ 437197 w 738181"/>
                <a:gd name="connsiteY10" fmla="*/ 272083 h 701780"/>
                <a:gd name="connsiteX11" fmla="*/ 437197 w 738181"/>
                <a:gd name="connsiteY11" fmla="*/ 0 h 701780"/>
                <a:gd name="connsiteX12" fmla="*/ 300986 w 738181"/>
                <a:gd name="connsiteY12" fmla="*/ 0 h 701780"/>
                <a:gd name="connsiteX13" fmla="*/ 300986 w 738181"/>
                <a:gd name="connsiteY13" fmla="*/ 272083 h 701780"/>
                <a:gd name="connsiteX14" fmla="*/ 42146 w 738181"/>
                <a:gd name="connsiteY14" fmla="*/ 187945 h 70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780">
                  <a:moveTo>
                    <a:pt x="0" y="317514"/>
                  </a:moveTo>
                  <a:lnTo>
                    <a:pt x="258840" y="401652"/>
                  </a:lnTo>
                  <a:lnTo>
                    <a:pt x="98890" y="621705"/>
                  </a:lnTo>
                  <a:lnTo>
                    <a:pt x="209079" y="701780"/>
                  </a:lnTo>
                  <a:lnTo>
                    <a:pt x="369028" y="481602"/>
                  </a:lnTo>
                  <a:lnTo>
                    <a:pt x="529105" y="701780"/>
                  </a:lnTo>
                  <a:lnTo>
                    <a:pt x="639292" y="621705"/>
                  </a:lnTo>
                  <a:lnTo>
                    <a:pt x="479342" y="401652"/>
                  </a:lnTo>
                  <a:lnTo>
                    <a:pt x="738182" y="317514"/>
                  </a:lnTo>
                  <a:lnTo>
                    <a:pt x="696037" y="187945"/>
                  </a:lnTo>
                  <a:lnTo>
                    <a:pt x="437197" y="272083"/>
                  </a:lnTo>
                  <a:lnTo>
                    <a:pt x="437197" y="0"/>
                  </a:lnTo>
                  <a:lnTo>
                    <a:pt x="300986" y="0"/>
                  </a:lnTo>
                  <a:lnTo>
                    <a:pt x="300986" y="272083"/>
                  </a:lnTo>
                  <a:lnTo>
                    <a:pt x="42146" y="187945"/>
                  </a:lnTo>
                  <a:close/>
                </a:path>
              </a:pathLst>
            </a:custGeom>
            <a:solidFill>
              <a:schemeClr val="tx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29" name="Полилиния 328">
            <a:extLst>
              <a:ext uri="{FF2B5EF4-FFF2-40B4-BE49-F238E27FC236}">
                <a16:creationId xmlns:a16="http://schemas.microsoft.com/office/drawing/2014/main" id="{D102C25D-7D2B-E64E-99E2-E57624E8BBFB}"/>
              </a:ext>
            </a:extLst>
          </p:cNvPr>
          <p:cNvSpPr/>
          <p:nvPr/>
        </p:nvSpPr>
        <p:spPr>
          <a:xfrm>
            <a:off x="12719064" y="4567"/>
            <a:ext cx="11654254" cy="6515011"/>
          </a:xfrm>
          <a:custGeom>
            <a:avLst/>
            <a:gdLst>
              <a:gd name="connsiteX0" fmla="*/ 0 w 11654254"/>
              <a:gd name="connsiteY0" fmla="*/ 0 h 6515011"/>
              <a:gd name="connsiteX1" fmla="*/ 11654255 w 11654254"/>
              <a:gd name="connsiteY1" fmla="*/ 0 h 6515011"/>
              <a:gd name="connsiteX2" fmla="*/ 11654255 w 11654254"/>
              <a:gd name="connsiteY2" fmla="*/ 6515011 h 6515011"/>
              <a:gd name="connsiteX3" fmla="*/ 0 w 11654254"/>
              <a:gd name="connsiteY3" fmla="*/ 6515011 h 6515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54254" h="6515011">
                <a:moveTo>
                  <a:pt x="0" y="0"/>
                </a:moveTo>
                <a:lnTo>
                  <a:pt x="11654255" y="0"/>
                </a:lnTo>
                <a:lnTo>
                  <a:pt x="11654255" y="6515011"/>
                </a:lnTo>
                <a:lnTo>
                  <a:pt x="0" y="6515011"/>
                </a:lnTo>
                <a:close/>
              </a:path>
            </a:pathLst>
          </a:custGeom>
          <a:noFill/>
          <a:ln w="12690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B488702-F753-6843-A41A-C49D01488FBF}"/>
              </a:ext>
            </a:extLst>
          </p:cNvPr>
          <p:cNvGrpSpPr/>
          <p:nvPr userDrawn="1"/>
        </p:nvGrpSpPr>
        <p:grpSpPr>
          <a:xfrm>
            <a:off x="12948960" y="-1"/>
            <a:ext cx="11248033" cy="3430983"/>
            <a:chOff x="12948960" y="-1"/>
            <a:chExt cx="11248033" cy="3430983"/>
          </a:xfrm>
          <a:solidFill>
            <a:schemeClr val="bg1"/>
          </a:solidFill>
        </p:grpSpPr>
        <p:sp>
          <p:nvSpPr>
            <p:cNvPr id="311" name="Полилиния 310">
              <a:extLst>
                <a:ext uri="{FF2B5EF4-FFF2-40B4-BE49-F238E27FC236}">
                  <a16:creationId xmlns:a16="http://schemas.microsoft.com/office/drawing/2014/main" id="{D4E03010-AC4C-AB44-AF33-4FA9F6390241}"/>
                </a:ext>
              </a:extLst>
            </p:cNvPr>
            <p:cNvSpPr/>
            <p:nvPr/>
          </p:nvSpPr>
          <p:spPr>
            <a:xfrm>
              <a:off x="19967207" y="686170"/>
              <a:ext cx="890515" cy="1372469"/>
            </a:xfrm>
            <a:custGeom>
              <a:avLst/>
              <a:gdLst>
                <a:gd name="connsiteX0" fmla="*/ 667854 w 890515"/>
                <a:gd name="connsiteY0" fmla="*/ 0 h 1372469"/>
                <a:gd name="connsiteX1" fmla="*/ 0 w 890515"/>
                <a:gd name="connsiteY1" fmla="*/ 1372470 h 1372469"/>
                <a:gd name="connsiteX2" fmla="*/ 222659 w 890515"/>
                <a:gd name="connsiteY2" fmla="*/ 1372470 h 1372469"/>
                <a:gd name="connsiteX3" fmla="*/ 890515 w 890515"/>
                <a:gd name="connsiteY3" fmla="*/ 0 h 1372469"/>
                <a:gd name="connsiteX4" fmla="*/ 667854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59" y="1372470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2" name="Полилиния 311">
              <a:extLst>
                <a:ext uri="{FF2B5EF4-FFF2-40B4-BE49-F238E27FC236}">
                  <a16:creationId xmlns:a16="http://schemas.microsoft.com/office/drawing/2014/main" id="{1DD96870-1640-D144-881C-4540B286F735}"/>
                </a:ext>
              </a:extLst>
            </p:cNvPr>
            <p:cNvSpPr/>
            <p:nvPr/>
          </p:nvSpPr>
          <p:spPr>
            <a:xfrm>
              <a:off x="20635061" y="686170"/>
              <a:ext cx="890515" cy="1372469"/>
            </a:xfrm>
            <a:custGeom>
              <a:avLst/>
              <a:gdLst>
                <a:gd name="connsiteX0" fmla="*/ 667854 w 890515"/>
                <a:gd name="connsiteY0" fmla="*/ 0 h 1372469"/>
                <a:gd name="connsiteX1" fmla="*/ 0 w 890515"/>
                <a:gd name="connsiteY1" fmla="*/ 1372470 h 1372469"/>
                <a:gd name="connsiteX2" fmla="*/ 222661 w 890515"/>
                <a:gd name="connsiteY2" fmla="*/ 1372470 h 1372469"/>
                <a:gd name="connsiteX3" fmla="*/ 890515 w 890515"/>
                <a:gd name="connsiteY3" fmla="*/ 0 h 1372469"/>
                <a:gd name="connsiteX4" fmla="*/ 667854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61" y="1372470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3" name="Полилиния 312">
              <a:extLst>
                <a:ext uri="{FF2B5EF4-FFF2-40B4-BE49-F238E27FC236}">
                  <a16:creationId xmlns:a16="http://schemas.microsoft.com/office/drawing/2014/main" id="{A67BC085-00E8-934A-A29C-E6241794CD4C}"/>
                </a:ext>
              </a:extLst>
            </p:cNvPr>
            <p:cNvSpPr/>
            <p:nvPr/>
          </p:nvSpPr>
          <p:spPr>
            <a:xfrm>
              <a:off x="21970769" y="686170"/>
              <a:ext cx="890515" cy="1372469"/>
            </a:xfrm>
            <a:custGeom>
              <a:avLst/>
              <a:gdLst>
                <a:gd name="connsiteX0" fmla="*/ 667854 w 890515"/>
                <a:gd name="connsiteY0" fmla="*/ 0 h 1372469"/>
                <a:gd name="connsiteX1" fmla="*/ 0 w 890515"/>
                <a:gd name="connsiteY1" fmla="*/ 1372470 h 1372469"/>
                <a:gd name="connsiteX2" fmla="*/ 222661 w 890515"/>
                <a:gd name="connsiteY2" fmla="*/ 1372470 h 1372469"/>
                <a:gd name="connsiteX3" fmla="*/ 890515 w 890515"/>
                <a:gd name="connsiteY3" fmla="*/ 0 h 1372469"/>
                <a:gd name="connsiteX4" fmla="*/ 667854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61" y="1372470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4" name="Полилиния 313">
              <a:extLst>
                <a:ext uri="{FF2B5EF4-FFF2-40B4-BE49-F238E27FC236}">
                  <a16:creationId xmlns:a16="http://schemas.microsoft.com/office/drawing/2014/main" id="{CD097D8A-2C3D-6B40-88BE-BA775B618501}"/>
                </a:ext>
              </a:extLst>
            </p:cNvPr>
            <p:cNvSpPr/>
            <p:nvPr/>
          </p:nvSpPr>
          <p:spPr>
            <a:xfrm>
              <a:off x="23306478" y="686170"/>
              <a:ext cx="890515" cy="1372469"/>
            </a:xfrm>
            <a:custGeom>
              <a:avLst/>
              <a:gdLst>
                <a:gd name="connsiteX0" fmla="*/ 667854 w 890515"/>
                <a:gd name="connsiteY0" fmla="*/ 0 h 1372469"/>
                <a:gd name="connsiteX1" fmla="*/ 0 w 890515"/>
                <a:gd name="connsiteY1" fmla="*/ 1372470 h 1372469"/>
                <a:gd name="connsiteX2" fmla="*/ 222661 w 890515"/>
                <a:gd name="connsiteY2" fmla="*/ 1372470 h 1372469"/>
                <a:gd name="connsiteX3" fmla="*/ 890515 w 890515"/>
                <a:gd name="connsiteY3" fmla="*/ 0 h 1372469"/>
                <a:gd name="connsiteX4" fmla="*/ 667854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61" y="1372470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5" name="Полилиния 314">
              <a:extLst>
                <a:ext uri="{FF2B5EF4-FFF2-40B4-BE49-F238E27FC236}">
                  <a16:creationId xmlns:a16="http://schemas.microsoft.com/office/drawing/2014/main" id="{501E0367-AAE0-264D-BB2F-894505BE94A1}"/>
                </a:ext>
              </a:extLst>
            </p:cNvPr>
            <p:cNvSpPr/>
            <p:nvPr/>
          </p:nvSpPr>
          <p:spPr>
            <a:xfrm>
              <a:off x="13288664" y="686170"/>
              <a:ext cx="890513" cy="1372469"/>
            </a:xfrm>
            <a:custGeom>
              <a:avLst/>
              <a:gdLst>
                <a:gd name="connsiteX0" fmla="*/ 667854 w 890513"/>
                <a:gd name="connsiteY0" fmla="*/ 0 h 1372469"/>
                <a:gd name="connsiteX1" fmla="*/ 0 w 890513"/>
                <a:gd name="connsiteY1" fmla="*/ 1372470 h 1372469"/>
                <a:gd name="connsiteX2" fmla="*/ 222659 w 890513"/>
                <a:gd name="connsiteY2" fmla="*/ 1372470 h 1372469"/>
                <a:gd name="connsiteX3" fmla="*/ 890514 w 890513"/>
                <a:gd name="connsiteY3" fmla="*/ 0 h 1372469"/>
                <a:gd name="connsiteX4" fmla="*/ 667854 w 890513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3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59" y="1372470"/>
                  </a:lnTo>
                  <a:lnTo>
                    <a:pt x="890514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6" name="Полилиния 315">
              <a:extLst>
                <a:ext uri="{FF2B5EF4-FFF2-40B4-BE49-F238E27FC236}">
                  <a16:creationId xmlns:a16="http://schemas.microsoft.com/office/drawing/2014/main" id="{7A161E5E-5778-BD4F-9196-693FB6799C90}"/>
                </a:ext>
              </a:extLst>
            </p:cNvPr>
            <p:cNvSpPr/>
            <p:nvPr/>
          </p:nvSpPr>
          <p:spPr>
            <a:xfrm>
              <a:off x="14624372" y="686170"/>
              <a:ext cx="890515" cy="1372469"/>
            </a:xfrm>
            <a:custGeom>
              <a:avLst/>
              <a:gdLst>
                <a:gd name="connsiteX0" fmla="*/ 667854 w 890515"/>
                <a:gd name="connsiteY0" fmla="*/ 0 h 1372469"/>
                <a:gd name="connsiteX1" fmla="*/ 0 w 890515"/>
                <a:gd name="connsiteY1" fmla="*/ 1372470 h 1372469"/>
                <a:gd name="connsiteX2" fmla="*/ 222659 w 890515"/>
                <a:gd name="connsiteY2" fmla="*/ 1372470 h 1372469"/>
                <a:gd name="connsiteX3" fmla="*/ 890515 w 890515"/>
                <a:gd name="connsiteY3" fmla="*/ 0 h 1372469"/>
                <a:gd name="connsiteX4" fmla="*/ 667854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59" y="1372470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7" name="Полилиния 316">
              <a:extLst>
                <a:ext uri="{FF2B5EF4-FFF2-40B4-BE49-F238E27FC236}">
                  <a16:creationId xmlns:a16="http://schemas.microsoft.com/office/drawing/2014/main" id="{8D9690DA-FD8F-6F47-AF63-D0A984A464A7}"/>
                </a:ext>
              </a:extLst>
            </p:cNvPr>
            <p:cNvSpPr/>
            <p:nvPr/>
          </p:nvSpPr>
          <p:spPr>
            <a:xfrm>
              <a:off x="15960080" y="686170"/>
              <a:ext cx="890515" cy="1372469"/>
            </a:xfrm>
            <a:custGeom>
              <a:avLst/>
              <a:gdLst>
                <a:gd name="connsiteX0" fmla="*/ 667854 w 890515"/>
                <a:gd name="connsiteY0" fmla="*/ 0 h 1372469"/>
                <a:gd name="connsiteX1" fmla="*/ 0 w 890515"/>
                <a:gd name="connsiteY1" fmla="*/ 1372470 h 1372469"/>
                <a:gd name="connsiteX2" fmla="*/ 222661 w 890515"/>
                <a:gd name="connsiteY2" fmla="*/ 1372470 h 1372469"/>
                <a:gd name="connsiteX3" fmla="*/ 890515 w 890515"/>
                <a:gd name="connsiteY3" fmla="*/ 0 h 1372469"/>
                <a:gd name="connsiteX4" fmla="*/ 667854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61" y="1372470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8" name="Полилиния 317">
              <a:extLst>
                <a:ext uri="{FF2B5EF4-FFF2-40B4-BE49-F238E27FC236}">
                  <a16:creationId xmlns:a16="http://schemas.microsoft.com/office/drawing/2014/main" id="{DEA1D5B2-DAB9-EF41-B0E3-BD30A08A532B}"/>
                </a:ext>
              </a:extLst>
            </p:cNvPr>
            <p:cNvSpPr/>
            <p:nvPr/>
          </p:nvSpPr>
          <p:spPr>
            <a:xfrm>
              <a:off x="16627935" y="686170"/>
              <a:ext cx="890515" cy="1372469"/>
            </a:xfrm>
            <a:custGeom>
              <a:avLst/>
              <a:gdLst>
                <a:gd name="connsiteX0" fmla="*/ 667854 w 890515"/>
                <a:gd name="connsiteY0" fmla="*/ 0 h 1372469"/>
                <a:gd name="connsiteX1" fmla="*/ 0 w 890515"/>
                <a:gd name="connsiteY1" fmla="*/ 1372470 h 1372469"/>
                <a:gd name="connsiteX2" fmla="*/ 222661 w 890515"/>
                <a:gd name="connsiteY2" fmla="*/ 1372470 h 1372469"/>
                <a:gd name="connsiteX3" fmla="*/ 890515 w 890515"/>
                <a:gd name="connsiteY3" fmla="*/ 0 h 1372469"/>
                <a:gd name="connsiteX4" fmla="*/ 667854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61" y="1372470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9" name="Полилиния 318">
              <a:extLst>
                <a:ext uri="{FF2B5EF4-FFF2-40B4-BE49-F238E27FC236}">
                  <a16:creationId xmlns:a16="http://schemas.microsoft.com/office/drawing/2014/main" id="{70565192-5D14-1E48-80F4-28EE15F6E2C7}"/>
                </a:ext>
              </a:extLst>
            </p:cNvPr>
            <p:cNvSpPr/>
            <p:nvPr/>
          </p:nvSpPr>
          <p:spPr>
            <a:xfrm>
              <a:off x="17295789" y="686170"/>
              <a:ext cx="890515" cy="1372469"/>
            </a:xfrm>
            <a:custGeom>
              <a:avLst/>
              <a:gdLst>
                <a:gd name="connsiteX0" fmla="*/ 667854 w 890515"/>
                <a:gd name="connsiteY0" fmla="*/ 0 h 1372469"/>
                <a:gd name="connsiteX1" fmla="*/ 0 w 890515"/>
                <a:gd name="connsiteY1" fmla="*/ 1372470 h 1372469"/>
                <a:gd name="connsiteX2" fmla="*/ 222661 w 890515"/>
                <a:gd name="connsiteY2" fmla="*/ 1372470 h 1372469"/>
                <a:gd name="connsiteX3" fmla="*/ 890515 w 890515"/>
                <a:gd name="connsiteY3" fmla="*/ 0 h 1372469"/>
                <a:gd name="connsiteX4" fmla="*/ 667854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61" y="1372470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0" name="Полилиния 319">
              <a:extLst>
                <a:ext uri="{FF2B5EF4-FFF2-40B4-BE49-F238E27FC236}">
                  <a16:creationId xmlns:a16="http://schemas.microsoft.com/office/drawing/2014/main" id="{E1214880-E1C2-0445-9FC4-C95DE61F05B1}"/>
                </a:ext>
              </a:extLst>
            </p:cNvPr>
            <p:cNvSpPr/>
            <p:nvPr/>
          </p:nvSpPr>
          <p:spPr>
            <a:xfrm>
              <a:off x="18631497" y="686170"/>
              <a:ext cx="890515" cy="1372469"/>
            </a:xfrm>
            <a:custGeom>
              <a:avLst/>
              <a:gdLst>
                <a:gd name="connsiteX0" fmla="*/ 667856 w 890515"/>
                <a:gd name="connsiteY0" fmla="*/ 0 h 1372469"/>
                <a:gd name="connsiteX1" fmla="*/ 0 w 890515"/>
                <a:gd name="connsiteY1" fmla="*/ 1372470 h 1372469"/>
                <a:gd name="connsiteX2" fmla="*/ 222661 w 890515"/>
                <a:gd name="connsiteY2" fmla="*/ 1372470 h 1372469"/>
                <a:gd name="connsiteX3" fmla="*/ 890515 w 890515"/>
                <a:gd name="connsiteY3" fmla="*/ 0 h 1372469"/>
                <a:gd name="connsiteX4" fmla="*/ 667856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6" y="0"/>
                  </a:moveTo>
                  <a:lnTo>
                    <a:pt x="0" y="1372470"/>
                  </a:lnTo>
                  <a:lnTo>
                    <a:pt x="222661" y="1372470"/>
                  </a:lnTo>
                  <a:lnTo>
                    <a:pt x="890515" y="0"/>
                  </a:lnTo>
                  <a:lnTo>
                    <a:pt x="667856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1" name="Полилиния 320">
              <a:extLst>
                <a:ext uri="{FF2B5EF4-FFF2-40B4-BE49-F238E27FC236}">
                  <a16:creationId xmlns:a16="http://schemas.microsoft.com/office/drawing/2014/main" id="{D44737D7-7F0E-3044-9ACE-1749D804CA62}"/>
                </a:ext>
              </a:extLst>
            </p:cNvPr>
            <p:cNvSpPr/>
            <p:nvPr/>
          </p:nvSpPr>
          <p:spPr>
            <a:xfrm>
              <a:off x="19627376" y="2058640"/>
              <a:ext cx="890515" cy="1372342"/>
            </a:xfrm>
            <a:custGeom>
              <a:avLst/>
              <a:gdLst>
                <a:gd name="connsiteX0" fmla="*/ 667854 w 890515"/>
                <a:gd name="connsiteY0" fmla="*/ 0 h 1372342"/>
                <a:gd name="connsiteX1" fmla="*/ 0 w 890515"/>
                <a:gd name="connsiteY1" fmla="*/ 1372343 h 1372342"/>
                <a:gd name="connsiteX2" fmla="*/ 222661 w 890515"/>
                <a:gd name="connsiteY2" fmla="*/ 1372343 h 1372342"/>
                <a:gd name="connsiteX3" fmla="*/ 890515 w 890515"/>
                <a:gd name="connsiteY3" fmla="*/ 0 h 1372342"/>
                <a:gd name="connsiteX4" fmla="*/ 667854 w 890515"/>
                <a:gd name="connsiteY4" fmla="*/ 0 h 13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342">
                  <a:moveTo>
                    <a:pt x="667854" y="0"/>
                  </a:moveTo>
                  <a:lnTo>
                    <a:pt x="0" y="1372343"/>
                  </a:lnTo>
                  <a:lnTo>
                    <a:pt x="222661" y="1372343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2" name="Полилиния 321">
              <a:extLst>
                <a:ext uri="{FF2B5EF4-FFF2-40B4-BE49-F238E27FC236}">
                  <a16:creationId xmlns:a16="http://schemas.microsoft.com/office/drawing/2014/main" id="{B2D544F1-D636-F240-9F93-DD583D851486}"/>
                </a:ext>
              </a:extLst>
            </p:cNvPr>
            <p:cNvSpPr/>
            <p:nvPr/>
          </p:nvSpPr>
          <p:spPr>
            <a:xfrm>
              <a:off x="20963085" y="2058640"/>
              <a:ext cx="890515" cy="1372342"/>
            </a:xfrm>
            <a:custGeom>
              <a:avLst/>
              <a:gdLst>
                <a:gd name="connsiteX0" fmla="*/ 667854 w 890515"/>
                <a:gd name="connsiteY0" fmla="*/ 0 h 1372342"/>
                <a:gd name="connsiteX1" fmla="*/ 0 w 890515"/>
                <a:gd name="connsiteY1" fmla="*/ 1372343 h 1372342"/>
                <a:gd name="connsiteX2" fmla="*/ 222661 w 890515"/>
                <a:gd name="connsiteY2" fmla="*/ 1372343 h 1372342"/>
                <a:gd name="connsiteX3" fmla="*/ 890515 w 890515"/>
                <a:gd name="connsiteY3" fmla="*/ 0 h 1372342"/>
                <a:gd name="connsiteX4" fmla="*/ 667854 w 890515"/>
                <a:gd name="connsiteY4" fmla="*/ 0 h 13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342">
                  <a:moveTo>
                    <a:pt x="667854" y="0"/>
                  </a:moveTo>
                  <a:lnTo>
                    <a:pt x="0" y="1372343"/>
                  </a:lnTo>
                  <a:lnTo>
                    <a:pt x="222661" y="1372343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3" name="Полилиния 322">
              <a:extLst>
                <a:ext uri="{FF2B5EF4-FFF2-40B4-BE49-F238E27FC236}">
                  <a16:creationId xmlns:a16="http://schemas.microsoft.com/office/drawing/2014/main" id="{B52EAD29-34A3-4640-A60D-C0234AC5C88B}"/>
                </a:ext>
              </a:extLst>
            </p:cNvPr>
            <p:cNvSpPr/>
            <p:nvPr/>
          </p:nvSpPr>
          <p:spPr>
            <a:xfrm>
              <a:off x="22966647" y="2058640"/>
              <a:ext cx="890515" cy="1372342"/>
            </a:xfrm>
            <a:custGeom>
              <a:avLst/>
              <a:gdLst>
                <a:gd name="connsiteX0" fmla="*/ 667856 w 890515"/>
                <a:gd name="connsiteY0" fmla="*/ 0 h 1372342"/>
                <a:gd name="connsiteX1" fmla="*/ 0 w 890515"/>
                <a:gd name="connsiteY1" fmla="*/ 1372343 h 1372342"/>
                <a:gd name="connsiteX2" fmla="*/ 222661 w 890515"/>
                <a:gd name="connsiteY2" fmla="*/ 1372343 h 1372342"/>
                <a:gd name="connsiteX3" fmla="*/ 890515 w 890515"/>
                <a:gd name="connsiteY3" fmla="*/ 0 h 1372342"/>
                <a:gd name="connsiteX4" fmla="*/ 667856 w 890515"/>
                <a:gd name="connsiteY4" fmla="*/ 0 h 13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342">
                  <a:moveTo>
                    <a:pt x="667856" y="0"/>
                  </a:moveTo>
                  <a:lnTo>
                    <a:pt x="0" y="1372343"/>
                  </a:lnTo>
                  <a:lnTo>
                    <a:pt x="222661" y="1372343"/>
                  </a:lnTo>
                  <a:lnTo>
                    <a:pt x="890515" y="0"/>
                  </a:lnTo>
                  <a:lnTo>
                    <a:pt x="667856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4" name="Полилиния 323">
              <a:extLst>
                <a:ext uri="{FF2B5EF4-FFF2-40B4-BE49-F238E27FC236}">
                  <a16:creationId xmlns:a16="http://schemas.microsoft.com/office/drawing/2014/main" id="{EB5C5721-C506-9843-8FDA-8E9816D9B0B8}"/>
                </a:ext>
              </a:extLst>
            </p:cNvPr>
            <p:cNvSpPr/>
            <p:nvPr/>
          </p:nvSpPr>
          <p:spPr>
            <a:xfrm>
              <a:off x="12948960" y="2058640"/>
              <a:ext cx="890387" cy="1372342"/>
            </a:xfrm>
            <a:custGeom>
              <a:avLst/>
              <a:gdLst>
                <a:gd name="connsiteX0" fmla="*/ 667855 w 890387"/>
                <a:gd name="connsiteY0" fmla="*/ 0 h 1372342"/>
                <a:gd name="connsiteX1" fmla="*/ 0 w 890387"/>
                <a:gd name="connsiteY1" fmla="*/ 1372343 h 1372342"/>
                <a:gd name="connsiteX2" fmla="*/ 222533 w 890387"/>
                <a:gd name="connsiteY2" fmla="*/ 1372343 h 1372342"/>
                <a:gd name="connsiteX3" fmla="*/ 890387 w 890387"/>
                <a:gd name="connsiteY3" fmla="*/ 0 h 1372342"/>
                <a:gd name="connsiteX4" fmla="*/ 667855 w 890387"/>
                <a:gd name="connsiteY4" fmla="*/ 0 h 13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387" h="1372342">
                  <a:moveTo>
                    <a:pt x="667855" y="0"/>
                  </a:moveTo>
                  <a:lnTo>
                    <a:pt x="0" y="1372343"/>
                  </a:lnTo>
                  <a:lnTo>
                    <a:pt x="222533" y="1372343"/>
                  </a:lnTo>
                  <a:lnTo>
                    <a:pt x="890387" y="0"/>
                  </a:lnTo>
                  <a:lnTo>
                    <a:pt x="667855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5" name="Полилиния 324">
              <a:extLst>
                <a:ext uri="{FF2B5EF4-FFF2-40B4-BE49-F238E27FC236}">
                  <a16:creationId xmlns:a16="http://schemas.microsoft.com/office/drawing/2014/main" id="{0F1031D7-DF08-DF43-B12E-E9038DA57C45}"/>
                </a:ext>
              </a:extLst>
            </p:cNvPr>
            <p:cNvSpPr/>
            <p:nvPr/>
          </p:nvSpPr>
          <p:spPr>
            <a:xfrm>
              <a:off x="14952523" y="2058640"/>
              <a:ext cx="890387" cy="1372342"/>
            </a:xfrm>
            <a:custGeom>
              <a:avLst/>
              <a:gdLst>
                <a:gd name="connsiteX0" fmla="*/ 667727 w 890387"/>
                <a:gd name="connsiteY0" fmla="*/ 0 h 1372342"/>
                <a:gd name="connsiteX1" fmla="*/ 0 w 890387"/>
                <a:gd name="connsiteY1" fmla="*/ 1372343 h 1372342"/>
                <a:gd name="connsiteX2" fmla="*/ 222534 w 890387"/>
                <a:gd name="connsiteY2" fmla="*/ 1372343 h 1372342"/>
                <a:gd name="connsiteX3" fmla="*/ 890388 w 890387"/>
                <a:gd name="connsiteY3" fmla="*/ 0 h 1372342"/>
                <a:gd name="connsiteX4" fmla="*/ 667727 w 890387"/>
                <a:gd name="connsiteY4" fmla="*/ 0 h 13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387" h="1372342">
                  <a:moveTo>
                    <a:pt x="667727" y="0"/>
                  </a:moveTo>
                  <a:lnTo>
                    <a:pt x="0" y="1372343"/>
                  </a:lnTo>
                  <a:lnTo>
                    <a:pt x="222534" y="1372343"/>
                  </a:lnTo>
                  <a:lnTo>
                    <a:pt x="890388" y="0"/>
                  </a:lnTo>
                  <a:lnTo>
                    <a:pt x="667727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6" name="Полилиния 325">
              <a:extLst>
                <a:ext uri="{FF2B5EF4-FFF2-40B4-BE49-F238E27FC236}">
                  <a16:creationId xmlns:a16="http://schemas.microsoft.com/office/drawing/2014/main" id="{AFCA8D24-0E23-CA41-B1E3-DD1C7FDA435C}"/>
                </a:ext>
              </a:extLst>
            </p:cNvPr>
            <p:cNvSpPr/>
            <p:nvPr/>
          </p:nvSpPr>
          <p:spPr>
            <a:xfrm>
              <a:off x="16955958" y="2058640"/>
              <a:ext cx="890515" cy="1372342"/>
            </a:xfrm>
            <a:custGeom>
              <a:avLst/>
              <a:gdLst>
                <a:gd name="connsiteX0" fmla="*/ 667856 w 890515"/>
                <a:gd name="connsiteY0" fmla="*/ 0 h 1372342"/>
                <a:gd name="connsiteX1" fmla="*/ 0 w 890515"/>
                <a:gd name="connsiteY1" fmla="*/ 1372343 h 1372342"/>
                <a:gd name="connsiteX2" fmla="*/ 222661 w 890515"/>
                <a:gd name="connsiteY2" fmla="*/ 1372343 h 1372342"/>
                <a:gd name="connsiteX3" fmla="*/ 890515 w 890515"/>
                <a:gd name="connsiteY3" fmla="*/ 0 h 1372342"/>
                <a:gd name="connsiteX4" fmla="*/ 667856 w 890515"/>
                <a:gd name="connsiteY4" fmla="*/ 0 h 13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342">
                  <a:moveTo>
                    <a:pt x="667856" y="0"/>
                  </a:moveTo>
                  <a:lnTo>
                    <a:pt x="0" y="1372343"/>
                  </a:lnTo>
                  <a:lnTo>
                    <a:pt x="222661" y="1372343"/>
                  </a:lnTo>
                  <a:lnTo>
                    <a:pt x="890515" y="0"/>
                  </a:lnTo>
                  <a:lnTo>
                    <a:pt x="667856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7" name="Полилиния 326">
              <a:extLst>
                <a:ext uri="{FF2B5EF4-FFF2-40B4-BE49-F238E27FC236}">
                  <a16:creationId xmlns:a16="http://schemas.microsoft.com/office/drawing/2014/main" id="{E8E527B7-7B52-F047-9E40-CE22E09AB4E8}"/>
                </a:ext>
              </a:extLst>
            </p:cNvPr>
            <p:cNvSpPr/>
            <p:nvPr/>
          </p:nvSpPr>
          <p:spPr>
            <a:xfrm>
              <a:off x="17623814" y="2058640"/>
              <a:ext cx="890513" cy="1372342"/>
            </a:xfrm>
            <a:custGeom>
              <a:avLst/>
              <a:gdLst>
                <a:gd name="connsiteX0" fmla="*/ 667854 w 890513"/>
                <a:gd name="connsiteY0" fmla="*/ 0 h 1372342"/>
                <a:gd name="connsiteX1" fmla="*/ 0 w 890513"/>
                <a:gd name="connsiteY1" fmla="*/ 1372343 h 1372342"/>
                <a:gd name="connsiteX2" fmla="*/ 222659 w 890513"/>
                <a:gd name="connsiteY2" fmla="*/ 1372343 h 1372342"/>
                <a:gd name="connsiteX3" fmla="*/ 890514 w 890513"/>
                <a:gd name="connsiteY3" fmla="*/ 0 h 1372342"/>
                <a:gd name="connsiteX4" fmla="*/ 667854 w 890513"/>
                <a:gd name="connsiteY4" fmla="*/ 0 h 13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3" h="1372342">
                  <a:moveTo>
                    <a:pt x="667854" y="0"/>
                  </a:moveTo>
                  <a:lnTo>
                    <a:pt x="0" y="1372343"/>
                  </a:lnTo>
                  <a:lnTo>
                    <a:pt x="222659" y="1372343"/>
                  </a:lnTo>
                  <a:lnTo>
                    <a:pt x="890514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8" name="Полилиния 327">
              <a:extLst>
                <a:ext uri="{FF2B5EF4-FFF2-40B4-BE49-F238E27FC236}">
                  <a16:creationId xmlns:a16="http://schemas.microsoft.com/office/drawing/2014/main" id="{BBEA4F08-3609-C648-83BD-CF83FD5DFA92}"/>
                </a:ext>
              </a:extLst>
            </p:cNvPr>
            <p:cNvSpPr/>
            <p:nvPr/>
          </p:nvSpPr>
          <p:spPr>
            <a:xfrm>
              <a:off x="18291668" y="2058640"/>
              <a:ext cx="890513" cy="1372342"/>
            </a:xfrm>
            <a:custGeom>
              <a:avLst/>
              <a:gdLst>
                <a:gd name="connsiteX0" fmla="*/ 667854 w 890513"/>
                <a:gd name="connsiteY0" fmla="*/ 0 h 1372342"/>
                <a:gd name="connsiteX1" fmla="*/ 0 w 890513"/>
                <a:gd name="connsiteY1" fmla="*/ 1372343 h 1372342"/>
                <a:gd name="connsiteX2" fmla="*/ 222659 w 890513"/>
                <a:gd name="connsiteY2" fmla="*/ 1372343 h 1372342"/>
                <a:gd name="connsiteX3" fmla="*/ 890514 w 890513"/>
                <a:gd name="connsiteY3" fmla="*/ 0 h 1372342"/>
                <a:gd name="connsiteX4" fmla="*/ 667854 w 890513"/>
                <a:gd name="connsiteY4" fmla="*/ 0 h 13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3" h="1372342">
                  <a:moveTo>
                    <a:pt x="667854" y="0"/>
                  </a:moveTo>
                  <a:lnTo>
                    <a:pt x="0" y="1372343"/>
                  </a:lnTo>
                  <a:lnTo>
                    <a:pt x="222659" y="1372343"/>
                  </a:lnTo>
                  <a:lnTo>
                    <a:pt x="890514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0" name="Полилиния 329">
              <a:extLst>
                <a:ext uri="{FF2B5EF4-FFF2-40B4-BE49-F238E27FC236}">
                  <a16:creationId xmlns:a16="http://schemas.microsoft.com/office/drawing/2014/main" id="{D3DDFD89-9DB9-9C46-9524-52985F6A14ED}"/>
                </a:ext>
              </a:extLst>
            </p:cNvPr>
            <p:cNvSpPr/>
            <p:nvPr/>
          </p:nvSpPr>
          <p:spPr>
            <a:xfrm>
              <a:off x="14284669" y="-1"/>
              <a:ext cx="556523" cy="686171"/>
            </a:xfrm>
            <a:custGeom>
              <a:avLst/>
              <a:gdLst>
                <a:gd name="connsiteX0" fmla="*/ 333863 w 556523"/>
                <a:gd name="connsiteY0" fmla="*/ 0 h 686171"/>
                <a:gd name="connsiteX1" fmla="*/ 0 w 556523"/>
                <a:gd name="connsiteY1" fmla="*/ 686171 h 686171"/>
                <a:gd name="connsiteX2" fmla="*/ 222534 w 556523"/>
                <a:gd name="connsiteY2" fmla="*/ 686171 h 686171"/>
                <a:gd name="connsiteX3" fmla="*/ 556524 w 556523"/>
                <a:gd name="connsiteY3" fmla="*/ 0 h 686171"/>
                <a:gd name="connsiteX4" fmla="*/ 333863 w 556523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3" h="686171">
                  <a:moveTo>
                    <a:pt x="333863" y="0"/>
                  </a:moveTo>
                  <a:lnTo>
                    <a:pt x="0" y="686171"/>
                  </a:lnTo>
                  <a:lnTo>
                    <a:pt x="222534" y="686171"/>
                  </a:lnTo>
                  <a:lnTo>
                    <a:pt x="556524" y="0"/>
                  </a:lnTo>
                  <a:lnTo>
                    <a:pt x="333863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1" name="Полилиния 330">
              <a:extLst>
                <a:ext uri="{FF2B5EF4-FFF2-40B4-BE49-F238E27FC236}">
                  <a16:creationId xmlns:a16="http://schemas.microsoft.com/office/drawing/2014/main" id="{94BE6D4A-FFAE-014B-8513-C1B54522AAAC}"/>
                </a:ext>
              </a:extLst>
            </p:cNvPr>
            <p:cNvSpPr/>
            <p:nvPr/>
          </p:nvSpPr>
          <p:spPr>
            <a:xfrm>
              <a:off x="14952523" y="-1"/>
              <a:ext cx="556523" cy="686171"/>
            </a:xfrm>
            <a:custGeom>
              <a:avLst/>
              <a:gdLst>
                <a:gd name="connsiteX0" fmla="*/ 333864 w 556523"/>
                <a:gd name="connsiteY0" fmla="*/ 0 h 686171"/>
                <a:gd name="connsiteX1" fmla="*/ 0 w 556523"/>
                <a:gd name="connsiteY1" fmla="*/ 686171 h 686171"/>
                <a:gd name="connsiteX2" fmla="*/ 222534 w 556523"/>
                <a:gd name="connsiteY2" fmla="*/ 686171 h 686171"/>
                <a:gd name="connsiteX3" fmla="*/ 556524 w 556523"/>
                <a:gd name="connsiteY3" fmla="*/ 0 h 686171"/>
                <a:gd name="connsiteX4" fmla="*/ 333864 w 556523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3" h="686171">
                  <a:moveTo>
                    <a:pt x="333864" y="0"/>
                  </a:moveTo>
                  <a:lnTo>
                    <a:pt x="0" y="686171"/>
                  </a:lnTo>
                  <a:lnTo>
                    <a:pt x="222534" y="686171"/>
                  </a:lnTo>
                  <a:lnTo>
                    <a:pt x="556524" y="0"/>
                  </a:lnTo>
                  <a:lnTo>
                    <a:pt x="33386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2" name="Полилиния 331">
              <a:extLst>
                <a:ext uri="{FF2B5EF4-FFF2-40B4-BE49-F238E27FC236}">
                  <a16:creationId xmlns:a16="http://schemas.microsoft.com/office/drawing/2014/main" id="{E480F78A-271E-7046-B688-EB565B43E44F}"/>
                </a:ext>
              </a:extLst>
            </p:cNvPr>
            <p:cNvSpPr/>
            <p:nvPr/>
          </p:nvSpPr>
          <p:spPr>
            <a:xfrm>
              <a:off x="15620250" y="-1"/>
              <a:ext cx="556650" cy="686171"/>
            </a:xfrm>
            <a:custGeom>
              <a:avLst/>
              <a:gdLst>
                <a:gd name="connsiteX0" fmla="*/ 333991 w 556650"/>
                <a:gd name="connsiteY0" fmla="*/ 0 h 686171"/>
                <a:gd name="connsiteX1" fmla="*/ 0 w 556650"/>
                <a:gd name="connsiteY1" fmla="*/ 686171 h 686171"/>
                <a:gd name="connsiteX2" fmla="*/ 222661 w 556650"/>
                <a:gd name="connsiteY2" fmla="*/ 686171 h 686171"/>
                <a:gd name="connsiteX3" fmla="*/ 556651 w 556650"/>
                <a:gd name="connsiteY3" fmla="*/ 0 h 686171"/>
                <a:gd name="connsiteX4" fmla="*/ 333991 w 556650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650" h="686171">
                  <a:moveTo>
                    <a:pt x="333991" y="0"/>
                  </a:moveTo>
                  <a:lnTo>
                    <a:pt x="0" y="686171"/>
                  </a:lnTo>
                  <a:lnTo>
                    <a:pt x="222661" y="686171"/>
                  </a:lnTo>
                  <a:lnTo>
                    <a:pt x="556651" y="0"/>
                  </a:lnTo>
                  <a:lnTo>
                    <a:pt x="333991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3" name="Полилиния 332">
              <a:extLst>
                <a:ext uri="{FF2B5EF4-FFF2-40B4-BE49-F238E27FC236}">
                  <a16:creationId xmlns:a16="http://schemas.microsoft.com/office/drawing/2014/main" id="{DB4A59D5-360C-3142-886D-518F0D76DC37}"/>
                </a:ext>
              </a:extLst>
            </p:cNvPr>
            <p:cNvSpPr/>
            <p:nvPr/>
          </p:nvSpPr>
          <p:spPr>
            <a:xfrm>
              <a:off x="16288231" y="-1"/>
              <a:ext cx="556523" cy="686171"/>
            </a:xfrm>
            <a:custGeom>
              <a:avLst/>
              <a:gdLst>
                <a:gd name="connsiteX0" fmla="*/ 333864 w 556523"/>
                <a:gd name="connsiteY0" fmla="*/ 0 h 686171"/>
                <a:gd name="connsiteX1" fmla="*/ 0 w 556523"/>
                <a:gd name="connsiteY1" fmla="*/ 686171 h 686171"/>
                <a:gd name="connsiteX2" fmla="*/ 222534 w 556523"/>
                <a:gd name="connsiteY2" fmla="*/ 686171 h 686171"/>
                <a:gd name="connsiteX3" fmla="*/ 556524 w 556523"/>
                <a:gd name="connsiteY3" fmla="*/ 0 h 686171"/>
                <a:gd name="connsiteX4" fmla="*/ 333864 w 556523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3" h="686171">
                  <a:moveTo>
                    <a:pt x="333864" y="0"/>
                  </a:moveTo>
                  <a:lnTo>
                    <a:pt x="0" y="686171"/>
                  </a:lnTo>
                  <a:lnTo>
                    <a:pt x="222534" y="686171"/>
                  </a:lnTo>
                  <a:lnTo>
                    <a:pt x="556524" y="0"/>
                  </a:lnTo>
                  <a:lnTo>
                    <a:pt x="33386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4" name="Полилиния 333">
              <a:extLst>
                <a:ext uri="{FF2B5EF4-FFF2-40B4-BE49-F238E27FC236}">
                  <a16:creationId xmlns:a16="http://schemas.microsoft.com/office/drawing/2014/main" id="{BBC0DDD0-1F61-EA4C-B97F-64BAC0E21492}"/>
                </a:ext>
              </a:extLst>
            </p:cNvPr>
            <p:cNvSpPr/>
            <p:nvPr/>
          </p:nvSpPr>
          <p:spPr>
            <a:xfrm>
              <a:off x="16955958" y="-1"/>
              <a:ext cx="556652" cy="686171"/>
            </a:xfrm>
            <a:custGeom>
              <a:avLst/>
              <a:gdLst>
                <a:gd name="connsiteX0" fmla="*/ 333991 w 556652"/>
                <a:gd name="connsiteY0" fmla="*/ 0 h 686171"/>
                <a:gd name="connsiteX1" fmla="*/ 0 w 556652"/>
                <a:gd name="connsiteY1" fmla="*/ 686171 h 686171"/>
                <a:gd name="connsiteX2" fmla="*/ 222661 w 556652"/>
                <a:gd name="connsiteY2" fmla="*/ 686171 h 686171"/>
                <a:gd name="connsiteX3" fmla="*/ 556652 w 556652"/>
                <a:gd name="connsiteY3" fmla="*/ 0 h 686171"/>
                <a:gd name="connsiteX4" fmla="*/ 333991 w 556652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652" h="686171">
                  <a:moveTo>
                    <a:pt x="333991" y="0"/>
                  </a:moveTo>
                  <a:lnTo>
                    <a:pt x="0" y="686171"/>
                  </a:lnTo>
                  <a:lnTo>
                    <a:pt x="222661" y="686171"/>
                  </a:lnTo>
                  <a:lnTo>
                    <a:pt x="556652" y="0"/>
                  </a:lnTo>
                  <a:lnTo>
                    <a:pt x="333991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5" name="Полилиния 334">
              <a:extLst>
                <a:ext uri="{FF2B5EF4-FFF2-40B4-BE49-F238E27FC236}">
                  <a16:creationId xmlns:a16="http://schemas.microsoft.com/office/drawing/2014/main" id="{446CAA0E-5706-5B40-B8A6-51CD70694D11}"/>
                </a:ext>
              </a:extLst>
            </p:cNvPr>
            <p:cNvSpPr/>
            <p:nvPr/>
          </p:nvSpPr>
          <p:spPr>
            <a:xfrm>
              <a:off x="17623814" y="-1"/>
              <a:ext cx="556523" cy="686171"/>
            </a:xfrm>
            <a:custGeom>
              <a:avLst/>
              <a:gdLst>
                <a:gd name="connsiteX0" fmla="*/ 333990 w 556523"/>
                <a:gd name="connsiteY0" fmla="*/ 0 h 686171"/>
                <a:gd name="connsiteX1" fmla="*/ 0 w 556523"/>
                <a:gd name="connsiteY1" fmla="*/ 686171 h 686171"/>
                <a:gd name="connsiteX2" fmla="*/ 222659 w 556523"/>
                <a:gd name="connsiteY2" fmla="*/ 686171 h 686171"/>
                <a:gd name="connsiteX3" fmla="*/ 556524 w 556523"/>
                <a:gd name="connsiteY3" fmla="*/ 0 h 686171"/>
                <a:gd name="connsiteX4" fmla="*/ 333990 w 556523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3" h="686171">
                  <a:moveTo>
                    <a:pt x="333990" y="0"/>
                  </a:moveTo>
                  <a:lnTo>
                    <a:pt x="0" y="686171"/>
                  </a:lnTo>
                  <a:lnTo>
                    <a:pt x="222659" y="686171"/>
                  </a:lnTo>
                  <a:lnTo>
                    <a:pt x="556524" y="0"/>
                  </a:lnTo>
                  <a:lnTo>
                    <a:pt x="333990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6" name="Полилиния 335">
              <a:extLst>
                <a:ext uri="{FF2B5EF4-FFF2-40B4-BE49-F238E27FC236}">
                  <a16:creationId xmlns:a16="http://schemas.microsoft.com/office/drawing/2014/main" id="{4A9E20A8-A4F2-2641-BA95-D1ECD7DF3A64}"/>
                </a:ext>
              </a:extLst>
            </p:cNvPr>
            <p:cNvSpPr/>
            <p:nvPr/>
          </p:nvSpPr>
          <p:spPr>
            <a:xfrm>
              <a:off x="18291668" y="-1"/>
              <a:ext cx="556650" cy="686171"/>
            </a:xfrm>
            <a:custGeom>
              <a:avLst/>
              <a:gdLst>
                <a:gd name="connsiteX0" fmla="*/ 333990 w 556650"/>
                <a:gd name="connsiteY0" fmla="*/ 0 h 686171"/>
                <a:gd name="connsiteX1" fmla="*/ 0 w 556650"/>
                <a:gd name="connsiteY1" fmla="*/ 686171 h 686171"/>
                <a:gd name="connsiteX2" fmla="*/ 222659 w 556650"/>
                <a:gd name="connsiteY2" fmla="*/ 686171 h 686171"/>
                <a:gd name="connsiteX3" fmla="*/ 556651 w 556650"/>
                <a:gd name="connsiteY3" fmla="*/ 0 h 686171"/>
                <a:gd name="connsiteX4" fmla="*/ 333990 w 556650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650" h="686171">
                  <a:moveTo>
                    <a:pt x="333990" y="0"/>
                  </a:moveTo>
                  <a:lnTo>
                    <a:pt x="0" y="686171"/>
                  </a:lnTo>
                  <a:lnTo>
                    <a:pt x="222659" y="686171"/>
                  </a:lnTo>
                  <a:lnTo>
                    <a:pt x="556651" y="0"/>
                  </a:lnTo>
                  <a:lnTo>
                    <a:pt x="333990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7" name="Полилиния 336">
              <a:extLst>
                <a:ext uri="{FF2B5EF4-FFF2-40B4-BE49-F238E27FC236}">
                  <a16:creationId xmlns:a16="http://schemas.microsoft.com/office/drawing/2014/main" id="{437BB5C2-B263-3641-A8DB-22BF82B8264D}"/>
                </a:ext>
              </a:extLst>
            </p:cNvPr>
            <p:cNvSpPr/>
            <p:nvPr/>
          </p:nvSpPr>
          <p:spPr>
            <a:xfrm>
              <a:off x="18959522" y="-1"/>
              <a:ext cx="556650" cy="686171"/>
            </a:xfrm>
            <a:custGeom>
              <a:avLst/>
              <a:gdLst>
                <a:gd name="connsiteX0" fmla="*/ 333990 w 556650"/>
                <a:gd name="connsiteY0" fmla="*/ 0 h 686171"/>
                <a:gd name="connsiteX1" fmla="*/ 0 w 556650"/>
                <a:gd name="connsiteY1" fmla="*/ 686171 h 686171"/>
                <a:gd name="connsiteX2" fmla="*/ 222659 w 556650"/>
                <a:gd name="connsiteY2" fmla="*/ 686171 h 686171"/>
                <a:gd name="connsiteX3" fmla="*/ 556651 w 556650"/>
                <a:gd name="connsiteY3" fmla="*/ 0 h 686171"/>
                <a:gd name="connsiteX4" fmla="*/ 333990 w 556650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650" h="686171">
                  <a:moveTo>
                    <a:pt x="333990" y="0"/>
                  </a:moveTo>
                  <a:lnTo>
                    <a:pt x="0" y="686171"/>
                  </a:lnTo>
                  <a:lnTo>
                    <a:pt x="222659" y="686171"/>
                  </a:lnTo>
                  <a:lnTo>
                    <a:pt x="556651" y="0"/>
                  </a:lnTo>
                  <a:lnTo>
                    <a:pt x="333990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8" name="Полилиния 337">
              <a:extLst>
                <a:ext uri="{FF2B5EF4-FFF2-40B4-BE49-F238E27FC236}">
                  <a16:creationId xmlns:a16="http://schemas.microsoft.com/office/drawing/2014/main" id="{32F34FAA-F45C-144F-A2F3-BA12B321275D}"/>
                </a:ext>
              </a:extLst>
            </p:cNvPr>
            <p:cNvSpPr/>
            <p:nvPr/>
          </p:nvSpPr>
          <p:spPr>
            <a:xfrm>
              <a:off x="19627376" y="-1"/>
              <a:ext cx="556523" cy="686171"/>
            </a:xfrm>
            <a:custGeom>
              <a:avLst/>
              <a:gdLst>
                <a:gd name="connsiteX0" fmla="*/ 333990 w 556523"/>
                <a:gd name="connsiteY0" fmla="*/ 0 h 686171"/>
                <a:gd name="connsiteX1" fmla="*/ 0 w 556523"/>
                <a:gd name="connsiteY1" fmla="*/ 686171 h 686171"/>
                <a:gd name="connsiteX2" fmla="*/ 222661 w 556523"/>
                <a:gd name="connsiteY2" fmla="*/ 686171 h 686171"/>
                <a:gd name="connsiteX3" fmla="*/ 556524 w 556523"/>
                <a:gd name="connsiteY3" fmla="*/ 0 h 686171"/>
                <a:gd name="connsiteX4" fmla="*/ 333990 w 556523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3" h="686171">
                  <a:moveTo>
                    <a:pt x="333990" y="0"/>
                  </a:moveTo>
                  <a:lnTo>
                    <a:pt x="0" y="686171"/>
                  </a:lnTo>
                  <a:lnTo>
                    <a:pt x="222661" y="686171"/>
                  </a:lnTo>
                  <a:lnTo>
                    <a:pt x="556524" y="0"/>
                  </a:lnTo>
                  <a:lnTo>
                    <a:pt x="333990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9" name="Полилиния 338">
              <a:extLst>
                <a:ext uri="{FF2B5EF4-FFF2-40B4-BE49-F238E27FC236}">
                  <a16:creationId xmlns:a16="http://schemas.microsoft.com/office/drawing/2014/main" id="{E76015A7-399B-7F47-98FE-DDCAFE8027C5}"/>
                </a:ext>
              </a:extLst>
            </p:cNvPr>
            <p:cNvSpPr/>
            <p:nvPr/>
          </p:nvSpPr>
          <p:spPr>
            <a:xfrm>
              <a:off x="20295231" y="-1"/>
              <a:ext cx="556523" cy="686171"/>
            </a:xfrm>
            <a:custGeom>
              <a:avLst/>
              <a:gdLst>
                <a:gd name="connsiteX0" fmla="*/ 333991 w 556523"/>
                <a:gd name="connsiteY0" fmla="*/ 0 h 686171"/>
                <a:gd name="connsiteX1" fmla="*/ 0 w 556523"/>
                <a:gd name="connsiteY1" fmla="*/ 686171 h 686171"/>
                <a:gd name="connsiteX2" fmla="*/ 222661 w 556523"/>
                <a:gd name="connsiteY2" fmla="*/ 686171 h 686171"/>
                <a:gd name="connsiteX3" fmla="*/ 556524 w 556523"/>
                <a:gd name="connsiteY3" fmla="*/ 0 h 686171"/>
                <a:gd name="connsiteX4" fmla="*/ 333991 w 556523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3" h="686171">
                  <a:moveTo>
                    <a:pt x="333991" y="0"/>
                  </a:moveTo>
                  <a:lnTo>
                    <a:pt x="0" y="686171"/>
                  </a:lnTo>
                  <a:lnTo>
                    <a:pt x="222661" y="686171"/>
                  </a:lnTo>
                  <a:lnTo>
                    <a:pt x="556524" y="0"/>
                  </a:lnTo>
                  <a:lnTo>
                    <a:pt x="333991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0" name="Полилиния 339">
              <a:extLst>
                <a:ext uri="{FF2B5EF4-FFF2-40B4-BE49-F238E27FC236}">
                  <a16:creationId xmlns:a16="http://schemas.microsoft.com/office/drawing/2014/main" id="{38803BE8-035B-E24B-8639-507427C4D6FE}"/>
                </a:ext>
              </a:extLst>
            </p:cNvPr>
            <p:cNvSpPr/>
            <p:nvPr/>
          </p:nvSpPr>
          <p:spPr>
            <a:xfrm>
              <a:off x="20963085" y="-1"/>
              <a:ext cx="556523" cy="686171"/>
            </a:xfrm>
            <a:custGeom>
              <a:avLst/>
              <a:gdLst>
                <a:gd name="connsiteX0" fmla="*/ 333991 w 556523"/>
                <a:gd name="connsiteY0" fmla="*/ 0 h 686171"/>
                <a:gd name="connsiteX1" fmla="*/ 0 w 556523"/>
                <a:gd name="connsiteY1" fmla="*/ 686171 h 686171"/>
                <a:gd name="connsiteX2" fmla="*/ 222661 w 556523"/>
                <a:gd name="connsiteY2" fmla="*/ 686171 h 686171"/>
                <a:gd name="connsiteX3" fmla="*/ 556524 w 556523"/>
                <a:gd name="connsiteY3" fmla="*/ 0 h 686171"/>
                <a:gd name="connsiteX4" fmla="*/ 333991 w 556523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3" h="686171">
                  <a:moveTo>
                    <a:pt x="333991" y="0"/>
                  </a:moveTo>
                  <a:lnTo>
                    <a:pt x="0" y="686171"/>
                  </a:lnTo>
                  <a:lnTo>
                    <a:pt x="222661" y="686171"/>
                  </a:lnTo>
                  <a:lnTo>
                    <a:pt x="556524" y="0"/>
                  </a:lnTo>
                  <a:lnTo>
                    <a:pt x="333991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1" name="Полилиния 340">
              <a:extLst>
                <a:ext uri="{FF2B5EF4-FFF2-40B4-BE49-F238E27FC236}">
                  <a16:creationId xmlns:a16="http://schemas.microsoft.com/office/drawing/2014/main" id="{1EE27DF0-C9C6-5A40-8E76-5D92A3938C50}"/>
                </a:ext>
              </a:extLst>
            </p:cNvPr>
            <p:cNvSpPr/>
            <p:nvPr/>
          </p:nvSpPr>
          <p:spPr>
            <a:xfrm>
              <a:off x="21630939" y="-1"/>
              <a:ext cx="556525" cy="686171"/>
            </a:xfrm>
            <a:custGeom>
              <a:avLst/>
              <a:gdLst>
                <a:gd name="connsiteX0" fmla="*/ 333991 w 556525"/>
                <a:gd name="connsiteY0" fmla="*/ 0 h 686171"/>
                <a:gd name="connsiteX1" fmla="*/ 0 w 556525"/>
                <a:gd name="connsiteY1" fmla="*/ 686171 h 686171"/>
                <a:gd name="connsiteX2" fmla="*/ 222661 w 556525"/>
                <a:gd name="connsiteY2" fmla="*/ 686171 h 686171"/>
                <a:gd name="connsiteX3" fmla="*/ 556525 w 556525"/>
                <a:gd name="connsiteY3" fmla="*/ 0 h 686171"/>
                <a:gd name="connsiteX4" fmla="*/ 333991 w 556525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5" h="686171">
                  <a:moveTo>
                    <a:pt x="333991" y="0"/>
                  </a:moveTo>
                  <a:lnTo>
                    <a:pt x="0" y="686171"/>
                  </a:lnTo>
                  <a:lnTo>
                    <a:pt x="222661" y="686171"/>
                  </a:lnTo>
                  <a:lnTo>
                    <a:pt x="556525" y="0"/>
                  </a:lnTo>
                  <a:lnTo>
                    <a:pt x="333991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2" name="Полилиния 341">
              <a:extLst>
                <a:ext uri="{FF2B5EF4-FFF2-40B4-BE49-F238E27FC236}">
                  <a16:creationId xmlns:a16="http://schemas.microsoft.com/office/drawing/2014/main" id="{A6830A4F-5C42-C044-BD0A-A7B887CDA973}"/>
                </a:ext>
              </a:extLst>
            </p:cNvPr>
            <p:cNvSpPr/>
            <p:nvPr/>
          </p:nvSpPr>
          <p:spPr>
            <a:xfrm>
              <a:off x="22298793" y="-1"/>
              <a:ext cx="556525" cy="686171"/>
            </a:xfrm>
            <a:custGeom>
              <a:avLst/>
              <a:gdLst>
                <a:gd name="connsiteX0" fmla="*/ 333991 w 556525"/>
                <a:gd name="connsiteY0" fmla="*/ 0 h 686171"/>
                <a:gd name="connsiteX1" fmla="*/ 0 w 556525"/>
                <a:gd name="connsiteY1" fmla="*/ 686171 h 686171"/>
                <a:gd name="connsiteX2" fmla="*/ 222661 w 556525"/>
                <a:gd name="connsiteY2" fmla="*/ 686171 h 686171"/>
                <a:gd name="connsiteX3" fmla="*/ 556525 w 556525"/>
                <a:gd name="connsiteY3" fmla="*/ 0 h 686171"/>
                <a:gd name="connsiteX4" fmla="*/ 333991 w 556525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5" h="686171">
                  <a:moveTo>
                    <a:pt x="333991" y="0"/>
                  </a:moveTo>
                  <a:lnTo>
                    <a:pt x="0" y="686171"/>
                  </a:lnTo>
                  <a:lnTo>
                    <a:pt x="222661" y="686171"/>
                  </a:lnTo>
                  <a:lnTo>
                    <a:pt x="556525" y="0"/>
                  </a:lnTo>
                  <a:lnTo>
                    <a:pt x="333991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3" name="Полилиния 342">
              <a:extLst>
                <a:ext uri="{FF2B5EF4-FFF2-40B4-BE49-F238E27FC236}">
                  <a16:creationId xmlns:a16="http://schemas.microsoft.com/office/drawing/2014/main" id="{67475625-9730-4D4F-AF4E-C29040D3ABD7}"/>
                </a:ext>
              </a:extLst>
            </p:cNvPr>
            <p:cNvSpPr/>
            <p:nvPr/>
          </p:nvSpPr>
          <p:spPr>
            <a:xfrm>
              <a:off x="22966647" y="-1"/>
              <a:ext cx="556525" cy="686171"/>
            </a:xfrm>
            <a:custGeom>
              <a:avLst/>
              <a:gdLst>
                <a:gd name="connsiteX0" fmla="*/ 333991 w 556525"/>
                <a:gd name="connsiteY0" fmla="*/ 0 h 686171"/>
                <a:gd name="connsiteX1" fmla="*/ 0 w 556525"/>
                <a:gd name="connsiteY1" fmla="*/ 686171 h 686171"/>
                <a:gd name="connsiteX2" fmla="*/ 222661 w 556525"/>
                <a:gd name="connsiteY2" fmla="*/ 686171 h 686171"/>
                <a:gd name="connsiteX3" fmla="*/ 556525 w 556525"/>
                <a:gd name="connsiteY3" fmla="*/ 0 h 686171"/>
                <a:gd name="connsiteX4" fmla="*/ 333991 w 556525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5" h="686171">
                  <a:moveTo>
                    <a:pt x="333991" y="0"/>
                  </a:moveTo>
                  <a:lnTo>
                    <a:pt x="0" y="686171"/>
                  </a:lnTo>
                  <a:lnTo>
                    <a:pt x="222661" y="686171"/>
                  </a:lnTo>
                  <a:lnTo>
                    <a:pt x="556525" y="0"/>
                  </a:lnTo>
                  <a:lnTo>
                    <a:pt x="333991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6D50639F-F59F-B746-A68D-63C278D476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5300" y="3822700"/>
            <a:ext cx="16117888" cy="5502275"/>
          </a:xfrm>
        </p:spPr>
        <p:txBody>
          <a:bodyPr vert="horz" tIns="1944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презентации</a:t>
            </a:r>
            <a:endParaRPr lang="en-US" dirty="0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78F9F105-2220-4C46-B535-60B01D5CF9A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35300" y="2371725"/>
            <a:ext cx="5137150" cy="1084263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Логотип мероприятия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7763E-BD45-E440-A5DB-D451B4C3B46A}"/>
              </a:ext>
            </a:extLst>
          </p:cNvPr>
          <p:cNvSpPr txBox="1"/>
          <p:nvPr userDrawn="1"/>
        </p:nvSpPr>
        <p:spPr>
          <a:xfrm>
            <a:off x="18576758" y="1491915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ru-RU" sz="3200" dirty="0" err="1">
              <a:solidFill>
                <a:sysClr val="windowText" lastClr="000000"/>
              </a:solidFill>
            </a:endParaRPr>
          </a:p>
        </p:txBody>
      </p:sp>
      <p:grpSp>
        <p:nvGrpSpPr>
          <p:cNvPr id="59" name="Рисунок 218">
            <a:extLst>
              <a:ext uri="{FF2B5EF4-FFF2-40B4-BE49-F238E27FC236}">
                <a16:creationId xmlns:a16="http://schemas.microsoft.com/office/drawing/2014/main" id="{5CCEB311-B522-4549-9B6D-81840DB963F7}"/>
              </a:ext>
            </a:extLst>
          </p:cNvPr>
          <p:cNvGrpSpPr/>
          <p:nvPr userDrawn="1"/>
        </p:nvGrpSpPr>
        <p:grpSpPr>
          <a:xfrm>
            <a:off x="20163387" y="8977491"/>
            <a:ext cx="1708819" cy="1190753"/>
            <a:chOff x="17052925" y="7543800"/>
            <a:chExt cx="1261109" cy="878776"/>
          </a:xfrm>
        </p:grpSpPr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FB421E7E-E64A-BE41-BA59-1FAB075E2D85}"/>
                </a:ext>
              </a:extLst>
            </p:cNvPr>
            <p:cNvSpPr/>
            <p:nvPr/>
          </p:nvSpPr>
          <p:spPr>
            <a:xfrm>
              <a:off x="17052925" y="7632001"/>
              <a:ext cx="389953" cy="631888"/>
            </a:xfrm>
            <a:custGeom>
              <a:avLst/>
              <a:gdLst>
                <a:gd name="connsiteX0" fmla="*/ 80486 w 389953"/>
                <a:gd name="connsiteY0" fmla="*/ 0 h 631888"/>
                <a:gd name="connsiteX1" fmla="*/ 194786 w 389953"/>
                <a:gd name="connsiteY1" fmla="*/ 248507 h 631888"/>
                <a:gd name="connsiteX2" fmla="*/ 308896 w 389953"/>
                <a:gd name="connsiteY2" fmla="*/ 0 h 631888"/>
                <a:gd name="connsiteX3" fmla="*/ 389954 w 389953"/>
                <a:gd name="connsiteY3" fmla="*/ 0 h 631888"/>
                <a:gd name="connsiteX4" fmla="*/ 231172 w 389953"/>
                <a:gd name="connsiteY4" fmla="*/ 333375 h 631888"/>
                <a:gd name="connsiteX5" fmla="*/ 231172 w 389953"/>
                <a:gd name="connsiteY5" fmla="*/ 631889 h 631888"/>
                <a:gd name="connsiteX6" fmla="*/ 158782 w 389953"/>
                <a:gd name="connsiteY6" fmla="*/ 631889 h 631888"/>
                <a:gd name="connsiteX7" fmla="*/ 158782 w 389953"/>
                <a:gd name="connsiteY7" fmla="*/ 333089 h 631888"/>
                <a:gd name="connsiteX8" fmla="*/ 0 w 389953"/>
                <a:gd name="connsiteY8" fmla="*/ 0 h 63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953" h="631888">
                  <a:moveTo>
                    <a:pt x="80486" y="0"/>
                  </a:moveTo>
                  <a:lnTo>
                    <a:pt x="194786" y="248507"/>
                  </a:lnTo>
                  <a:lnTo>
                    <a:pt x="308896" y="0"/>
                  </a:lnTo>
                  <a:lnTo>
                    <a:pt x="389954" y="0"/>
                  </a:lnTo>
                  <a:lnTo>
                    <a:pt x="231172" y="333375"/>
                  </a:lnTo>
                  <a:lnTo>
                    <a:pt x="231172" y="631889"/>
                  </a:lnTo>
                  <a:lnTo>
                    <a:pt x="158782" y="631889"/>
                  </a:lnTo>
                  <a:lnTo>
                    <a:pt x="158782" y="333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 60">
              <a:extLst>
                <a:ext uri="{FF2B5EF4-FFF2-40B4-BE49-F238E27FC236}">
                  <a16:creationId xmlns:a16="http://schemas.microsoft.com/office/drawing/2014/main" id="{62A4B7DA-F92C-BF4D-873A-D0EEBFB0DF4F}"/>
                </a:ext>
              </a:extLst>
            </p:cNvPr>
            <p:cNvSpPr/>
            <p:nvPr/>
          </p:nvSpPr>
          <p:spPr>
            <a:xfrm>
              <a:off x="17443450" y="7623227"/>
              <a:ext cx="355472" cy="640662"/>
            </a:xfrm>
            <a:custGeom>
              <a:avLst/>
              <a:gdLst>
                <a:gd name="connsiteX0" fmla="*/ 95250 w 355472"/>
                <a:gd name="connsiteY0" fmla="*/ 189273 h 640662"/>
                <a:gd name="connsiteX1" fmla="*/ 95250 w 355472"/>
                <a:gd name="connsiteY1" fmla="*/ 152316 h 640662"/>
                <a:gd name="connsiteX2" fmla="*/ 105442 w 355472"/>
                <a:gd name="connsiteY2" fmla="*/ 93451 h 640662"/>
                <a:gd name="connsiteX3" fmla="*/ 137350 w 355472"/>
                <a:gd name="connsiteY3" fmla="*/ 44398 h 640662"/>
                <a:gd name="connsiteX4" fmla="*/ 246888 w 355472"/>
                <a:gd name="connsiteY4" fmla="*/ 106 h 640662"/>
                <a:gd name="connsiteX5" fmla="*/ 345948 w 355472"/>
                <a:gd name="connsiteY5" fmla="*/ 23633 h 640662"/>
                <a:gd name="connsiteX6" fmla="*/ 355473 w 355472"/>
                <a:gd name="connsiteY6" fmla="*/ 30872 h 640662"/>
                <a:gd name="connsiteX7" fmla="*/ 317373 w 355472"/>
                <a:gd name="connsiteY7" fmla="*/ 84974 h 640662"/>
                <a:gd name="connsiteX8" fmla="*/ 247555 w 355472"/>
                <a:gd name="connsiteY8" fmla="*/ 65924 h 640662"/>
                <a:gd name="connsiteX9" fmla="*/ 165735 w 355472"/>
                <a:gd name="connsiteY9" fmla="*/ 149839 h 640662"/>
                <a:gd name="connsiteX10" fmla="*/ 165735 w 355472"/>
                <a:gd name="connsiteY10" fmla="*/ 189559 h 640662"/>
                <a:gd name="connsiteX11" fmla="*/ 326993 w 355472"/>
                <a:gd name="connsiteY11" fmla="*/ 189559 h 640662"/>
                <a:gd name="connsiteX12" fmla="*/ 326993 w 355472"/>
                <a:gd name="connsiteY12" fmla="*/ 253948 h 640662"/>
                <a:gd name="connsiteX13" fmla="*/ 165830 w 355472"/>
                <a:gd name="connsiteY13" fmla="*/ 253948 h 640662"/>
                <a:gd name="connsiteX14" fmla="*/ 165830 w 355472"/>
                <a:gd name="connsiteY14" fmla="*/ 640663 h 640662"/>
                <a:gd name="connsiteX15" fmla="*/ 95250 w 355472"/>
                <a:gd name="connsiteY15" fmla="*/ 640663 h 640662"/>
                <a:gd name="connsiteX16" fmla="*/ 95250 w 355472"/>
                <a:gd name="connsiteY16" fmla="*/ 253948 h 640662"/>
                <a:gd name="connsiteX17" fmla="*/ 0 w 355472"/>
                <a:gd name="connsiteY17" fmla="*/ 253948 h 640662"/>
                <a:gd name="connsiteX18" fmla="*/ 0 w 355472"/>
                <a:gd name="connsiteY18" fmla="*/ 189273 h 64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5472" h="640662">
                  <a:moveTo>
                    <a:pt x="95250" y="189273"/>
                  </a:moveTo>
                  <a:lnTo>
                    <a:pt x="95250" y="152316"/>
                  </a:lnTo>
                  <a:cubicBezTo>
                    <a:pt x="94692" y="132211"/>
                    <a:pt x="98157" y="112198"/>
                    <a:pt x="105442" y="93451"/>
                  </a:cubicBezTo>
                  <a:cubicBezTo>
                    <a:pt x="112640" y="75105"/>
                    <a:pt x="123497" y="58415"/>
                    <a:pt x="137350" y="44398"/>
                  </a:cubicBezTo>
                  <a:cubicBezTo>
                    <a:pt x="165848" y="14647"/>
                    <a:pt x="205721" y="-1476"/>
                    <a:pt x="246888" y="106"/>
                  </a:cubicBezTo>
                  <a:cubicBezTo>
                    <a:pt x="291751" y="106"/>
                    <a:pt x="332613" y="12870"/>
                    <a:pt x="345948" y="23633"/>
                  </a:cubicBezTo>
                  <a:lnTo>
                    <a:pt x="355473" y="30872"/>
                  </a:lnTo>
                  <a:lnTo>
                    <a:pt x="317373" y="84974"/>
                  </a:lnTo>
                  <a:cubicBezTo>
                    <a:pt x="302800" y="72401"/>
                    <a:pt x="279273" y="65924"/>
                    <a:pt x="247555" y="65924"/>
                  </a:cubicBezTo>
                  <a:cubicBezTo>
                    <a:pt x="198501" y="65924"/>
                    <a:pt x="165735" y="102024"/>
                    <a:pt x="165735" y="149839"/>
                  </a:cubicBezTo>
                  <a:lnTo>
                    <a:pt x="165735" y="189559"/>
                  </a:lnTo>
                  <a:lnTo>
                    <a:pt x="326993" y="189559"/>
                  </a:lnTo>
                  <a:lnTo>
                    <a:pt x="326993" y="253948"/>
                  </a:lnTo>
                  <a:lnTo>
                    <a:pt x="165830" y="253948"/>
                  </a:lnTo>
                  <a:lnTo>
                    <a:pt x="165830" y="640663"/>
                  </a:lnTo>
                  <a:lnTo>
                    <a:pt x="95250" y="640663"/>
                  </a:lnTo>
                  <a:lnTo>
                    <a:pt x="95250" y="253948"/>
                  </a:lnTo>
                  <a:lnTo>
                    <a:pt x="0" y="253948"/>
                  </a:lnTo>
                  <a:lnTo>
                    <a:pt x="0" y="189273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 61">
              <a:extLst>
                <a:ext uri="{FF2B5EF4-FFF2-40B4-BE49-F238E27FC236}">
                  <a16:creationId xmlns:a16="http://schemas.microsoft.com/office/drawing/2014/main" id="{933D9B7E-CECA-6F48-9E70-B23F968CC85E}"/>
                </a:ext>
              </a:extLst>
            </p:cNvPr>
            <p:cNvSpPr/>
            <p:nvPr/>
          </p:nvSpPr>
          <p:spPr>
            <a:xfrm>
              <a:off x="17853501" y="7543800"/>
              <a:ext cx="460533" cy="878776"/>
            </a:xfrm>
            <a:custGeom>
              <a:avLst/>
              <a:gdLst>
                <a:gd name="connsiteX0" fmla="*/ 460534 w 460533"/>
                <a:gd name="connsiteY0" fmla="*/ 0 h 878776"/>
                <a:gd name="connsiteX1" fmla="*/ 0 w 460533"/>
                <a:gd name="connsiteY1" fmla="*/ 0 h 878776"/>
                <a:gd name="connsiteX2" fmla="*/ 0 w 460533"/>
                <a:gd name="connsiteY2" fmla="*/ 878777 h 878776"/>
                <a:gd name="connsiteX3" fmla="*/ 460534 w 460533"/>
                <a:gd name="connsiteY3" fmla="*/ 878777 h 87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533" h="878776">
                  <a:moveTo>
                    <a:pt x="460534" y="0"/>
                  </a:moveTo>
                  <a:lnTo>
                    <a:pt x="0" y="0"/>
                  </a:lnTo>
                  <a:lnTo>
                    <a:pt x="0" y="878777"/>
                  </a:lnTo>
                  <a:lnTo>
                    <a:pt x="460534" y="878777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D25EA7E9-AD2E-354F-A826-8EACB6197215}"/>
                </a:ext>
              </a:extLst>
            </p:cNvPr>
            <p:cNvSpPr/>
            <p:nvPr/>
          </p:nvSpPr>
          <p:spPr>
            <a:xfrm>
              <a:off x="17908420" y="7639050"/>
              <a:ext cx="341320" cy="641034"/>
            </a:xfrm>
            <a:custGeom>
              <a:avLst/>
              <a:gdLst>
                <a:gd name="connsiteX0" fmla="*/ 272169 w 341320"/>
                <a:gd name="connsiteY0" fmla="*/ 218503 h 641034"/>
                <a:gd name="connsiteX1" fmla="*/ 260073 w 341320"/>
                <a:gd name="connsiteY1" fmla="*/ 206121 h 641034"/>
                <a:gd name="connsiteX2" fmla="*/ 157584 w 341320"/>
                <a:gd name="connsiteY2" fmla="*/ 171069 h 641034"/>
                <a:gd name="connsiteX3" fmla="*/ 96624 w 341320"/>
                <a:gd name="connsiteY3" fmla="*/ 183261 h 641034"/>
                <a:gd name="connsiteX4" fmla="*/ 45474 w 341320"/>
                <a:gd name="connsiteY4" fmla="*/ 219837 h 641034"/>
                <a:gd name="connsiteX5" fmla="*/ 11280 w 341320"/>
                <a:gd name="connsiteY5" fmla="*/ 274987 h 641034"/>
                <a:gd name="connsiteX6" fmla="*/ 40 w 341320"/>
                <a:gd name="connsiteY6" fmla="*/ 339852 h 641034"/>
                <a:gd name="connsiteX7" fmla="*/ 40 w 341320"/>
                <a:gd name="connsiteY7" fmla="*/ 471107 h 641034"/>
                <a:gd name="connsiteX8" fmla="*/ 11280 w 341320"/>
                <a:gd name="connsiteY8" fmla="*/ 535972 h 641034"/>
                <a:gd name="connsiteX9" fmla="*/ 45570 w 341320"/>
                <a:gd name="connsiteY9" fmla="*/ 591217 h 641034"/>
                <a:gd name="connsiteX10" fmla="*/ 130437 w 341320"/>
                <a:gd name="connsiteY10" fmla="*/ 638175 h 641034"/>
                <a:gd name="connsiteX11" fmla="*/ 225687 w 341320"/>
                <a:gd name="connsiteY11" fmla="*/ 626555 h 641034"/>
                <a:gd name="connsiteX12" fmla="*/ 263787 w 341320"/>
                <a:gd name="connsiteY12" fmla="*/ 603123 h 641034"/>
                <a:gd name="connsiteX13" fmla="*/ 276646 w 341320"/>
                <a:gd name="connsiteY13" fmla="*/ 587693 h 641034"/>
                <a:gd name="connsiteX14" fmla="*/ 279218 w 341320"/>
                <a:gd name="connsiteY14" fmla="*/ 631984 h 641034"/>
                <a:gd name="connsiteX15" fmla="*/ 341321 w 341320"/>
                <a:gd name="connsiteY15" fmla="*/ 631984 h 641034"/>
                <a:gd name="connsiteX16" fmla="*/ 341321 w 341320"/>
                <a:gd name="connsiteY16" fmla="*/ 0 h 641034"/>
                <a:gd name="connsiteX17" fmla="*/ 272360 w 341320"/>
                <a:gd name="connsiteY17" fmla="*/ 0 h 641034"/>
                <a:gd name="connsiteX18" fmla="*/ 272169 w 341320"/>
                <a:gd name="connsiteY18" fmla="*/ 474821 h 641034"/>
                <a:gd name="connsiteX19" fmla="*/ 264168 w 341320"/>
                <a:gd name="connsiteY19" fmla="*/ 514445 h 641034"/>
                <a:gd name="connsiteX20" fmla="*/ 241118 w 341320"/>
                <a:gd name="connsiteY20" fmla="*/ 547021 h 641034"/>
                <a:gd name="connsiteX21" fmla="*/ 165870 w 341320"/>
                <a:gd name="connsiteY21" fmla="*/ 576834 h 641034"/>
                <a:gd name="connsiteX22" fmla="*/ 70144 w 341320"/>
                <a:gd name="connsiteY22" fmla="*/ 471202 h 641034"/>
                <a:gd name="connsiteX23" fmla="*/ 70144 w 341320"/>
                <a:gd name="connsiteY23" fmla="*/ 342424 h 641034"/>
                <a:gd name="connsiteX24" fmla="*/ 165394 w 341320"/>
                <a:gd name="connsiteY24" fmla="*/ 237649 h 641034"/>
                <a:gd name="connsiteX25" fmla="*/ 239594 w 341320"/>
                <a:gd name="connsiteY25" fmla="*/ 267462 h 641034"/>
                <a:gd name="connsiteX26" fmla="*/ 263597 w 341320"/>
                <a:gd name="connsiteY26" fmla="*/ 300609 h 641034"/>
                <a:gd name="connsiteX27" fmla="*/ 271503 w 341320"/>
                <a:gd name="connsiteY27" fmla="*/ 341376 h 64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41320" h="641034">
                  <a:moveTo>
                    <a:pt x="272169" y="218503"/>
                  </a:moveTo>
                  <a:lnTo>
                    <a:pt x="260073" y="206121"/>
                  </a:lnTo>
                  <a:cubicBezTo>
                    <a:pt x="245499" y="190976"/>
                    <a:pt x="202923" y="171069"/>
                    <a:pt x="157584" y="171069"/>
                  </a:cubicBezTo>
                  <a:cubicBezTo>
                    <a:pt x="136630" y="170775"/>
                    <a:pt x="115852" y="174930"/>
                    <a:pt x="96624" y="183261"/>
                  </a:cubicBezTo>
                  <a:cubicBezTo>
                    <a:pt x="77217" y="191765"/>
                    <a:pt x="59796" y="204222"/>
                    <a:pt x="45474" y="219837"/>
                  </a:cubicBezTo>
                  <a:cubicBezTo>
                    <a:pt x="30557" y="235791"/>
                    <a:pt x="18937" y="254532"/>
                    <a:pt x="11280" y="274987"/>
                  </a:cubicBezTo>
                  <a:cubicBezTo>
                    <a:pt x="3378" y="295679"/>
                    <a:pt x="-439" y="317707"/>
                    <a:pt x="40" y="339852"/>
                  </a:cubicBezTo>
                  <a:lnTo>
                    <a:pt x="40" y="471107"/>
                  </a:lnTo>
                  <a:cubicBezTo>
                    <a:pt x="-301" y="493241"/>
                    <a:pt x="3511" y="515243"/>
                    <a:pt x="11280" y="535972"/>
                  </a:cubicBezTo>
                  <a:cubicBezTo>
                    <a:pt x="19047" y="556422"/>
                    <a:pt x="30690" y="575181"/>
                    <a:pt x="45570" y="591217"/>
                  </a:cubicBezTo>
                  <a:cubicBezTo>
                    <a:pt x="68312" y="615283"/>
                    <a:pt x="97967" y="631691"/>
                    <a:pt x="130437" y="638175"/>
                  </a:cubicBezTo>
                  <a:cubicBezTo>
                    <a:pt x="162619" y="644430"/>
                    <a:pt x="195954" y="640363"/>
                    <a:pt x="225687" y="626555"/>
                  </a:cubicBezTo>
                  <a:cubicBezTo>
                    <a:pt x="239385" y="620495"/>
                    <a:pt x="252200" y="612614"/>
                    <a:pt x="263787" y="603123"/>
                  </a:cubicBezTo>
                  <a:cubicBezTo>
                    <a:pt x="268677" y="598514"/>
                    <a:pt x="272994" y="593333"/>
                    <a:pt x="276646" y="587693"/>
                  </a:cubicBezTo>
                  <a:lnTo>
                    <a:pt x="279218" y="631984"/>
                  </a:lnTo>
                  <a:lnTo>
                    <a:pt x="341321" y="631984"/>
                  </a:lnTo>
                  <a:lnTo>
                    <a:pt x="341321" y="0"/>
                  </a:lnTo>
                  <a:lnTo>
                    <a:pt x="272360" y="0"/>
                  </a:lnTo>
                  <a:close/>
                  <a:moveTo>
                    <a:pt x="272169" y="474821"/>
                  </a:moveTo>
                  <a:cubicBezTo>
                    <a:pt x="272268" y="488440"/>
                    <a:pt x="269544" y="501932"/>
                    <a:pt x="264168" y="514445"/>
                  </a:cubicBezTo>
                  <a:cubicBezTo>
                    <a:pt x="258894" y="526822"/>
                    <a:pt x="251035" y="537929"/>
                    <a:pt x="241118" y="547021"/>
                  </a:cubicBezTo>
                  <a:cubicBezTo>
                    <a:pt x="221041" y="566637"/>
                    <a:pt x="193934" y="577377"/>
                    <a:pt x="165870" y="576834"/>
                  </a:cubicBezTo>
                  <a:cubicBezTo>
                    <a:pt x="109863" y="576834"/>
                    <a:pt x="70144" y="536162"/>
                    <a:pt x="70144" y="471202"/>
                  </a:cubicBezTo>
                  <a:lnTo>
                    <a:pt x="70144" y="342424"/>
                  </a:lnTo>
                  <a:cubicBezTo>
                    <a:pt x="70144" y="277178"/>
                    <a:pt x="109863" y="237649"/>
                    <a:pt x="165394" y="237649"/>
                  </a:cubicBezTo>
                  <a:cubicBezTo>
                    <a:pt x="193086" y="237438"/>
                    <a:pt x="219746" y="248150"/>
                    <a:pt x="239594" y="267462"/>
                  </a:cubicBezTo>
                  <a:cubicBezTo>
                    <a:pt x="249941" y="276606"/>
                    <a:pt x="258138" y="287925"/>
                    <a:pt x="263597" y="300609"/>
                  </a:cubicBezTo>
                  <a:cubicBezTo>
                    <a:pt x="269116" y="313477"/>
                    <a:pt x="271812" y="327378"/>
                    <a:pt x="271503" y="34137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66" name="Подзаголовок 5">
            <a:extLst>
              <a:ext uri="{FF2B5EF4-FFF2-40B4-BE49-F238E27FC236}">
                <a16:creationId xmlns:a16="http://schemas.microsoft.com/office/drawing/2014/main" id="{0CA5E501-42A8-DD46-B8EB-35DF94FE17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35300" y="10144168"/>
            <a:ext cx="7692674" cy="1854557"/>
          </a:xfrm>
        </p:spPr>
        <p:txBody>
          <a:bodyPr anchor="b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ru-RU" dirty="0"/>
              <a:t>Имя Фамилия, </a:t>
            </a:r>
          </a:p>
          <a:p>
            <a:r>
              <a:rPr lang="ru-RU" dirty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127856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97F72E-E403-1A4C-89EC-9DF60AEEE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222872-2318-5448-8402-6F7180A255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87500" y="3455988"/>
            <a:ext cx="6584950" cy="87931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  <a:br>
              <a:rPr lang="ru-RU" dirty="0"/>
            </a:br>
            <a:endParaRPr lang="ru-RU" dirty="0"/>
          </a:p>
          <a:p>
            <a:pPr lvl="1"/>
            <a:r>
              <a:rPr lang="ru-RU" dirty="0"/>
              <a:t>Второй уровень</a:t>
            </a:r>
            <a:br>
              <a:rPr lang="ru-RU" dirty="0"/>
            </a:br>
            <a:endParaRPr lang="ru-RU" dirty="0"/>
          </a:p>
          <a:p>
            <a:pPr lvl="2"/>
            <a:r>
              <a:rPr lang="ru-RU" dirty="0"/>
              <a:t>Третий уровень</a:t>
            </a:r>
            <a:br>
              <a:rPr lang="ru-RU" dirty="0"/>
            </a:br>
            <a:endParaRPr lang="ru-RU" dirty="0"/>
          </a:p>
          <a:p>
            <a:pPr lvl="3"/>
            <a:r>
              <a:rPr lang="ru-RU" dirty="0"/>
              <a:t>Четвёртый уровень</a:t>
            </a:r>
            <a:br>
              <a:rPr lang="ru-RU" dirty="0"/>
            </a:br>
            <a:endParaRPr lang="ru-RU" dirty="0"/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5932D-669A-9C4D-B855-4A8F0A6DF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E499D2CE-7450-2848-A7A1-1A4D682D693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899200" y="2735263"/>
            <a:ext cx="13910400" cy="9514800"/>
          </a:xfrm>
          <a:prstGeom prst="roundRect">
            <a:avLst>
              <a:gd name="adj" fmla="val 7735"/>
            </a:avLst>
          </a:prstGeom>
        </p:spPr>
        <p:txBody>
          <a:bodyPr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Окно для вставки таблицы, диаграммы, схемы,</a:t>
            </a:r>
            <a:br>
              <a:rPr lang="en-US" dirty="0"/>
            </a:br>
            <a:r>
              <a:rPr lang="ru-RU" dirty="0"/>
              <a:t>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469055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75F8A98-6354-1D4C-9BEC-7CF781456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2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D05C38D-1FCE-C140-9B0E-DDCD2D65E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bg2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85F04B1E-06F7-1748-AD75-F0AD316CF1A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587601" y="2735263"/>
            <a:ext cx="10239274" cy="9513887"/>
          </a:xfrm>
          <a:prstGeom prst="roundRect">
            <a:avLst>
              <a:gd name="adj" fmla="val 7552"/>
            </a:avLst>
          </a:prstGeom>
        </p:spPr>
        <p:txBody>
          <a:bodyPr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Окно для вставки таблицы, диаграммы, схемы,</a:t>
            </a:r>
            <a:br>
              <a:rPr lang="en-US" dirty="0"/>
            </a:br>
            <a:r>
              <a:rPr lang="ru-RU" dirty="0"/>
              <a:t>фотографии, иллюстрации</a:t>
            </a:r>
          </a:p>
        </p:txBody>
      </p:sp>
      <p:sp>
        <p:nvSpPr>
          <p:cNvPr id="22" name="Объект 5">
            <a:extLst>
              <a:ext uri="{FF2B5EF4-FFF2-40B4-BE49-F238E27FC236}">
                <a16:creationId xmlns:a16="http://schemas.microsoft.com/office/drawing/2014/main" id="{5E8334CC-57C5-084E-BA93-BF62B2445BB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571200" y="2735263"/>
            <a:ext cx="10239274" cy="9513887"/>
          </a:xfrm>
          <a:prstGeom prst="roundRect">
            <a:avLst>
              <a:gd name="adj" fmla="val 7683"/>
            </a:avLst>
          </a:prstGeom>
        </p:spPr>
        <p:txBody>
          <a:bodyPr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Окно для вставки таблицы, диаграммы, схемы,</a:t>
            </a:r>
            <a:br>
              <a:rPr lang="en-US" dirty="0"/>
            </a:br>
            <a:r>
              <a:rPr lang="ru-RU" dirty="0"/>
              <a:t>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6259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текста/объекта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75F8A98-6354-1D4C-9BEC-7CF781456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D05C38D-1FCE-C140-9B0E-DDCD2D65E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85F04B1E-06F7-1748-AD75-F0AD316CF1A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587601" y="2735263"/>
            <a:ext cx="10239274" cy="9513887"/>
          </a:xfrm>
          <a:prstGeom prst="roundRect">
            <a:avLst>
              <a:gd name="adj" fmla="val 7552"/>
            </a:avLst>
          </a:prstGeom>
        </p:spPr>
        <p:txBody>
          <a:bodyPr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Окно для вставки таблицы, диаграммы, схемы,</a:t>
            </a:r>
            <a:br>
              <a:rPr lang="en-US" dirty="0"/>
            </a:br>
            <a:r>
              <a:rPr lang="ru-RU" dirty="0"/>
              <a:t>фотографии, иллюстрации</a:t>
            </a:r>
          </a:p>
        </p:txBody>
      </p:sp>
      <p:sp>
        <p:nvSpPr>
          <p:cNvPr id="22" name="Объект 5">
            <a:extLst>
              <a:ext uri="{FF2B5EF4-FFF2-40B4-BE49-F238E27FC236}">
                <a16:creationId xmlns:a16="http://schemas.microsoft.com/office/drawing/2014/main" id="{5E8334CC-57C5-084E-BA93-BF62B2445BB3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2571200" y="2735263"/>
            <a:ext cx="10239274" cy="9513887"/>
          </a:xfrm>
          <a:prstGeom prst="roundRect">
            <a:avLst>
              <a:gd name="adj" fmla="val 7815"/>
            </a:avLst>
          </a:prstGeom>
        </p:spPr>
        <p:txBody>
          <a:bodyPr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Окно для вставки таблицы, диаграммы, схемы,</a:t>
            </a:r>
            <a:br>
              <a:rPr lang="en-US" dirty="0"/>
            </a:br>
            <a:r>
              <a:rPr lang="ru-RU" dirty="0"/>
              <a:t>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837294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76499F-C954-9F42-8BE9-8ED80631D3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87500" y="3455988"/>
            <a:ext cx="6584950" cy="879316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  <a:br>
              <a:rPr lang="ru-RU" dirty="0"/>
            </a:br>
            <a:endParaRPr lang="ru-RU" dirty="0"/>
          </a:p>
          <a:p>
            <a:pPr lvl="1"/>
            <a:r>
              <a:rPr lang="ru-RU" dirty="0"/>
              <a:t>Второй уровень</a:t>
            </a:r>
            <a:br>
              <a:rPr lang="ru-RU" dirty="0"/>
            </a:br>
            <a:endParaRPr lang="ru-RU" dirty="0"/>
          </a:p>
          <a:p>
            <a:pPr lvl="2"/>
            <a:r>
              <a:rPr lang="ru-RU" dirty="0"/>
              <a:t>Третий уровень</a:t>
            </a:r>
            <a:br>
              <a:rPr lang="ru-RU" dirty="0"/>
            </a:br>
            <a:endParaRPr lang="ru-RU" dirty="0"/>
          </a:p>
          <a:p>
            <a:pPr lvl="3"/>
            <a:r>
              <a:rPr lang="ru-RU" dirty="0"/>
              <a:t>Четвёртый уровень</a:t>
            </a:r>
            <a:br>
              <a:rPr lang="ru-RU" dirty="0"/>
            </a:br>
            <a:endParaRPr lang="ru-RU" dirty="0"/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325E21C-BEBA-874E-8290-705FE7F8B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2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90C02DA-3825-4A4A-A91E-D24E70E95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bg2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EC5DD397-AC34-614A-8AA4-6E2ECF8132D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899200" y="2735263"/>
            <a:ext cx="13910400" cy="4398962"/>
          </a:xfrm>
          <a:prstGeom prst="roundRect">
            <a:avLst>
              <a:gd name="adj" fmla="val 16653"/>
            </a:avLst>
          </a:prstGeom>
        </p:spPr>
        <p:txBody>
          <a:bodyPr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Окно для вставки таблицы, диаграммы, схемы,</a:t>
            </a:r>
            <a:br>
              <a:rPr lang="en-US" dirty="0"/>
            </a:br>
            <a:r>
              <a:rPr lang="ru-RU" dirty="0"/>
              <a:t>фотографии, иллюстрации</a:t>
            </a:r>
          </a:p>
        </p:txBody>
      </p:sp>
      <p:sp>
        <p:nvSpPr>
          <p:cNvPr id="22" name="Объект 5">
            <a:extLst>
              <a:ext uri="{FF2B5EF4-FFF2-40B4-BE49-F238E27FC236}">
                <a16:creationId xmlns:a16="http://schemas.microsoft.com/office/drawing/2014/main" id="{842DC0AC-F780-6C42-8DD6-BCA00A3C54C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899200" y="7867650"/>
            <a:ext cx="13910400" cy="4381500"/>
          </a:xfrm>
          <a:prstGeom prst="roundRect">
            <a:avLst>
              <a:gd name="adj" fmla="val 16841"/>
            </a:avLst>
          </a:prstGeom>
        </p:spPr>
        <p:txBody>
          <a:bodyPr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Окно для вставки таблицы, диаграммы, схемы,</a:t>
            </a:r>
            <a:br>
              <a:rPr lang="en-US" dirty="0"/>
            </a:br>
            <a:r>
              <a:rPr lang="ru-RU" dirty="0"/>
              <a:t>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182065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2 объекта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20BF5248-E041-F94F-85C6-134408C35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76499F-C954-9F42-8BE9-8ED80631D3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87500" y="3455988"/>
            <a:ext cx="6584950" cy="87931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  <a:br>
              <a:rPr lang="ru-RU" dirty="0"/>
            </a:br>
            <a:endParaRPr lang="ru-RU" dirty="0"/>
          </a:p>
          <a:p>
            <a:pPr lvl="1"/>
            <a:r>
              <a:rPr lang="ru-RU" dirty="0"/>
              <a:t>Второй уровень</a:t>
            </a:r>
            <a:br>
              <a:rPr lang="ru-RU" dirty="0"/>
            </a:br>
            <a:endParaRPr lang="ru-RU" dirty="0"/>
          </a:p>
          <a:p>
            <a:pPr lvl="2"/>
            <a:r>
              <a:rPr lang="ru-RU" dirty="0"/>
              <a:t>Третий уровень</a:t>
            </a:r>
            <a:br>
              <a:rPr lang="ru-RU" dirty="0"/>
            </a:br>
            <a:endParaRPr lang="ru-RU" dirty="0"/>
          </a:p>
          <a:p>
            <a:pPr lvl="3"/>
            <a:r>
              <a:rPr lang="ru-RU" dirty="0"/>
              <a:t>Четвёртый уровень</a:t>
            </a:r>
            <a:br>
              <a:rPr lang="ru-RU" dirty="0"/>
            </a:br>
            <a:endParaRPr lang="ru-RU" dirty="0"/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B325E21C-BEBA-874E-8290-705FE7F8BA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890C02DA-3825-4A4A-A91E-D24E70E959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AD75FEE0-5E78-C547-9BB7-AF6F1C39112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899200" y="2735263"/>
            <a:ext cx="13910400" cy="4398962"/>
          </a:xfrm>
          <a:prstGeom prst="roundRect">
            <a:avLst>
              <a:gd name="adj" fmla="val 16653"/>
            </a:avLst>
          </a:prstGeom>
        </p:spPr>
        <p:txBody>
          <a:bodyPr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Окно для вставки таблицы, диаграммы, схемы,</a:t>
            </a:r>
            <a:br>
              <a:rPr lang="en-US" dirty="0"/>
            </a:br>
            <a:r>
              <a:rPr lang="ru-RU" dirty="0"/>
              <a:t>фотографии, иллюстрации</a:t>
            </a:r>
          </a:p>
        </p:txBody>
      </p:sp>
      <p:sp>
        <p:nvSpPr>
          <p:cNvPr id="9" name="Объект 5">
            <a:extLst>
              <a:ext uri="{FF2B5EF4-FFF2-40B4-BE49-F238E27FC236}">
                <a16:creationId xmlns:a16="http://schemas.microsoft.com/office/drawing/2014/main" id="{4F7A867B-3070-F544-AC33-9A2C3D46B33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899200" y="7867650"/>
            <a:ext cx="13910400" cy="4381500"/>
          </a:xfrm>
          <a:prstGeom prst="roundRect">
            <a:avLst>
              <a:gd name="adj" fmla="val 16841"/>
            </a:avLst>
          </a:prstGeom>
        </p:spPr>
        <p:txBody>
          <a:bodyPr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Окно для вставки таблицы, диаграммы, схемы,</a:t>
            </a:r>
            <a:br>
              <a:rPr lang="en-US" dirty="0"/>
            </a:br>
            <a:r>
              <a:rPr lang="ru-RU" dirty="0"/>
              <a:t>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174599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подпис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DA704088-48E2-EC43-A395-033E9EEC83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87500" y="10050462"/>
            <a:ext cx="17565688" cy="2198687"/>
          </a:xfrm>
        </p:spPr>
        <p:txBody>
          <a:bodyPr tIns="360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D46EF6EF-6891-D54B-8140-5E147B639A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2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346CBB7D-3C25-BD4A-ADCD-BE6FCD3A9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bg2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91F9408F-791D-5E45-BCF7-5BFF8B9768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2735263"/>
            <a:ext cx="10239275" cy="6950937"/>
          </a:xfrm>
          <a:prstGeom prst="roundRect">
            <a:avLst>
              <a:gd name="adj" fmla="val 10285"/>
            </a:avLst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Окно для вставки таблицы, диаграммы, схемы,</a:t>
            </a:r>
            <a:br>
              <a:rPr lang="en-US" dirty="0"/>
            </a:br>
            <a:r>
              <a:rPr lang="ru-RU" dirty="0"/>
              <a:t>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Текст 2">
            <a:extLst>
              <a:ext uri="{FF2B5EF4-FFF2-40B4-BE49-F238E27FC236}">
                <a16:creationId xmlns:a16="http://schemas.microsoft.com/office/drawing/2014/main" id="{91098282-8BA7-6746-BDA6-5794D087953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2571200" y="2735263"/>
            <a:ext cx="10239275" cy="6950937"/>
          </a:xfrm>
          <a:prstGeom prst="roundRect">
            <a:avLst>
              <a:gd name="adj" fmla="val 10440"/>
            </a:avLst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Окно для вставки таблицы, диаграммы, схемы,</a:t>
            </a:r>
            <a:br>
              <a:rPr lang="en-US" dirty="0"/>
            </a:br>
            <a:r>
              <a:rPr lang="ru-RU" dirty="0"/>
              <a:t>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64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объекта и подпись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240A0DF0-5686-A049-8194-F9C6A0B548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6" name="Текст 2">
            <a:extLst>
              <a:ext uri="{FF2B5EF4-FFF2-40B4-BE49-F238E27FC236}">
                <a16:creationId xmlns:a16="http://schemas.microsoft.com/office/drawing/2014/main" id="{DA704088-48E2-EC43-A395-033E9EEC83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87500" y="10050462"/>
            <a:ext cx="17565688" cy="2198687"/>
          </a:xfrm>
        </p:spPr>
        <p:txBody>
          <a:bodyPr tIns="36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7" name="Footer Placeholder 4">
            <a:extLst>
              <a:ext uri="{FF2B5EF4-FFF2-40B4-BE49-F238E27FC236}">
                <a16:creationId xmlns:a16="http://schemas.microsoft.com/office/drawing/2014/main" id="{D46EF6EF-6891-D54B-8140-5E147B639A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346CBB7D-3C25-BD4A-ADCD-BE6FCD3A9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91F9408F-791D-5E45-BCF7-5BFF8B9768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2735263"/>
            <a:ext cx="10239275" cy="6950937"/>
          </a:xfrm>
          <a:prstGeom prst="roundRect">
            <a:avLst>
              <a:gd name="adj" fmla="val 10465"/>
            </a:avLst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Окно для вставки таблицы, диаграммы, схемы,</a:t>
            </a:r>
            <a:br>
              <a:rPr lang="en-US" dirty="0"/>
            </a:br>
            <a:r>
              <a:rPr lang="ru-RU" dirty="0"/>
              <a:t>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3" name="Текст 2">
            <a:extLst>
              <a:ext uri="{FF2B5EF4-FFF2-40B4-BE49-F238E27FC236}">
                <a16:creationId xmlns:a16="http://schemas.microsoft.com/office/drawing/2014/main" id="{91098282-8BA7-6746-BDA6-5794D087953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2571200" y="2735263"/>
            <a:ext cx="10239275" cy="6950937"/>
          </a:xfrm>
          <a:prstGeom prst="roundRect">
            <a:avLst>
              <a:gd name="adj" fmla="val 10440"/>
            </a:avLst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Окно для вставки таблицы, диаграммы, схемы,</a:t>
            </a:r>
            <a:br>
              <a:rPr lang="en-US" dirty="0"/>
            </a:br>
            <a:r>
              <a:rPr lang="ru-RU" dirty="0"/>
              <a:t>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57372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5D51E495-3DD6-C24F-B448-C99A2B4FC27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587600" y="2735263"/>
            <a:ext cx="6584850" cy="6943725"/>
          </a:xfrm>
          <a:prstGeom prst="roundRect">
            <a:avLst>
              <a:gd name="adj" fmla="val 11171"/>
            </a:avLst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Окно для вставки таблицы, диаграммы, схемы, фотографии, иллюстрации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8D5A4A5-CD70-0F42-B725-F87C599EF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2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D0DF7256-5089-0548-A313-19CC0C441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bg2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335EED1-19C5-1C45-BB3A-B0B534962D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87500" y="10050462"/>
            <a:ext cx="17565688" cy="2198687"/>
          </a:xfrm>
        </p:spPr>
        <p:txBody>
          <a:bodyPr tIns="360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0" name="Объект 4">
            <a:extLst>
              <a:ext uri="{FF2B5EF4-FFF2-40B4-BE49-F238E27FC236}">
                <a16:creationId xmlns:a16="http://schemas.microsoft.com/office/drawing/2014/main" id="{6260D954-6BA3-2342-AC89-671AF52684E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898781" y="2735263"/>
            <a:ext cx="6584850" cy="6943725"/>
          </a:xfrm>
          <a:prstGeom prst="roundRect">
            <a:avLst>
              <a:gd name="adj" fmla="val 11171"/>
            </a:avLst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Окно для вставки таблицы, диаграммы, схемы, фотографии, иллюстрации</a:t>
            </a:r>
          </a:p>
        </p:txBody>
      </p:sp>
      <p:sp>
        <p:nvSpPr>
          <p:cNvPr id="31" name="Объект 4">
            <a:extLst>
              <a:ext uri="{FF2B5EF4-FFF2-40B4-BE49-F238E27FC236}">
                <a16:creationId xmlns:a16="http://schemas.microsoft.com/office/drawing/2014/main" id="{00D439E6-0E1F-4F49-93AF-0F937E56B6E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6225200" y="2735263"/>
            <a:ext cx="6584850" cy="6943725"/>
          </a:xfrm>
          <a:prstGeom prst="roundRect">
            <a:avLst>
              <a:gd name="adj" fmla="val 10790"/>
            </a:avLst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8994538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объекта и текст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Заголовок 3">
            <a:extLst>
              <a:ext uri="{FF2B5EF4-FFF2-40B4-BE49-F238E27FC236}">
                <a16:creationId xmlns:a16="http://schemas.microsoft.com/office/drawing/2014/main" id="{BA1667F9-A8AD-E64B-A003-654CEF801B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9" name="Объект 4">
            <a:extLst>
              <a:ext uri="{FF2B5EF4-FFF2-40B4-BE49-F238E27FC236}">
                <a16:creationId xmlns:a16="http://schemas.microsoft.com/office/drawing/2014/main" id="{5D51E495-3DD6-C24F-B448-C99A2B4FC27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587600" y="2735263"/>
            <a:ext cx="6584850" cy="6943725"/>
          </a:xfrm>
          <a:prstGeom prst="roundRect">
            <a:avLst>
              <a:gd name="adj" fmla="val 10980"/>
            </a:avLst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Окно для вставки таблицы, диаграммы, схемы, фотографии, иллюстрации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8D5A4A5-CD70-0F42-B725-F87C599EF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D0DF7256-5089-0548-A313-19CC0C441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E335EED1-19C5-1C45-BB3A-B0B534962D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87500" y="10050462"/>
            <a:ext cx="17565688" cy="2198687"/>
          </a:xfrm>
        </p:spPr>
        <p:txBody>
          <a:bodyPr tIns="36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0" name="Объект 4">
            <a:extLst>
              <a:ext uri="{FF2B5EF4-FFF2-40B4-BE49-F238E27FC236}">
                <a16:creationId xmlns:a16="http://schemas.microsoft.com/office/drawing/2014/main" id="{6260D954-6BA3-2342-AC89-671AF52684E5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898781" y="2735263"/>
            <a:ext cx="6584850" cy="6943725"/>
          </a:xfrm>
          <a:prstGeom prst="roundRect">
            <a:avLst>
              <a:gd name="adj" fmla="val 10980"/>
            </a:avLst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Окно для вставки таблицы, диаграммы, схемы, фотографии, иллюстрации</a:t>
            </a:r>
          </a:p>
        </p:txBody>
      </p:sp>
      <p:sp>
        <p:nvSpPr>
          <p:cNvPr id="31" name="Объект 4">
            <a:extLst>
              <a:ext uri="{FF2B5EF4-FFF2-40B4-BE49-F238E27FC236}">
                <a16:creationId xmlns:a16="http://schemas.microsoft.com/office/drawing/2014/main" id="{00D439E6-0E1F-4F49-93AF-0F937E56B6E5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6225200" y="2735263"/>
            <a:ext cx="6584850" cy="6943725"/>
          </a:xfrm>
          <a:prstGeom prst="roundRect">
            <a:avLst>
              <a:gd name="adj" fmla="val 11171"/>
            </a:avLst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Окно для вставки таблицы, диаграммы, схемы,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7554216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0B984820-0CA3-044B-83A4-B5170AC062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87500" y="3455987"/>
            <a:ext cx="10222107" cy="149401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4801778B-CBA6-1644-8018-802BEF001A8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572807" y="3455986"/>
            <a:ext cx="10247606" cy="149401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75E635E5-A739-C941-BD20-272895268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2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B462B7C-EED6-854B-972B-8A24B6D6B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bg2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665932A6-2E62-B547-8437-667BC485AE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299075"/>
            <a:ext cx="10239275" cy="6950075"/>
          </a:xfrm>
          <a:prstGeom prst="roundRect">
            <a:avLst>
              <a:gd name="adj" fmla="val 10285"/>
            </a:avLst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Окно для вставки таблицы, диаграммы, схемы,</a:t>
            </a:r>
            <a:br>
              <a:rPr lang="en-US" dirty="0"/>
            </a:br>
            <a:r>
              <a:rPr lang="ru-RU" dirty="0"/>
              <a:t>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19CE41A1-897E-454D-8BAA-83D8D99EB80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2571200" y="5299075"/>
            <a:ext cx="10239275" cy="6950075"/>
          </a:xfrm>
          <a:prstGeom prst="roundRect">
            <a:avLst>
              <a:gd name="adj" fmla="val 10465"/>
            </a:avLst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Окно для вставки таблицы, диаграммы, схемы,</a:t>
            </a:r>
            <a:br>
              <a:rPr lang="en-US" dirty="0"/>
            </a:br>
            <a:r>
              <a:rPr lang="ru-RU" dirty="0"/>
              <a:t>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57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-разделител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83619F60-8AE6-E341-872C-8E8C4BD527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24382413" cy="13715107"/>
          </a:xfrm>
          <a:prstGeom prst="rect">
            <a:avLst/>
          </a:prstGeom>
        </p:spPr>
      </p:pic>
      <p:sp>
        <p:nvSpPr>
          <p:cNvPr id="39" name="Полилиния 38">
            <a:extLst>
              <a:ext uri="{FF2B5EF4-FFF2-40B4-BE49-F238E27FC236}">
                <a16:creationId xmlns:a16="http://schemas.microsoft.com/office/drawing/2014/main" id="{ACB2C0A4-0204-A54A-A2B5-F7E91557D03A}"/>
              </a:ext>
            </a:extLst>
          </p:cNvPr>
          <p:cNvSpPr/>
          <p:nvPr userDrawn="1"/>
        </p:nvSpPr>
        <p:spPr>
          <a:xfrm>
            <a:off x="1961999" y="1364401"/>
            <a:ext cx="22420413" cy="12351599"/>
          </a:xfrm>
          <a:custGeom>
            <a:avLst/>
            <a:gdLst>
              <a:gd name="connsiteX0" fmla="*/ 614643 w 22420413"/>
              <a:gd name="connsiteY0" fmla="*/ 0 h 12351599"/>
              <a:gd name="connsiteX1" fmla="*/ 4426172 w 22420413"/>
              <a:gd name="connsiteY1" fmla="*/ 0 h 12351599"/>
              <a:gd name="connsiteX2" fmla="*/ 4862774 w 22420413"/>
              <a:gd name="connsiteY2" fmla="*/ 182106 h 12351599"/>
              <a:gd name="connsiteX3" fmla="*/ 5737617 w 22420413"/>
              <a:gd name="connsiteY3" fmla="*/ 1064826 h 12351599"/>
              <a:gd name="connsiteX4" fmla="*/ 6174215 w 22420413"/>
              <a:gd name="connsiteY4" fmla="*/ 1246805 h 12351599"/>
              <a:gd name="connsiteX5" fmla="*/ 12351317 w 22420413"/>
              <a:gd name="connsiteY5" fmla="*/ 1246805 h 12351599"/>
              <a:gd name="connsiteX6" fmla="*/ 14888597 w 22420413"/>
              <a:gd name="connsiteY6" fmla="*/ 1246805 h 12351599"/>
              <a:gd name="connsiteX7" fmla="*/ 14888597 w 22420413"/>
              <a:gd name="connsiteY7" fmla="*/ 1249200 h 12351599"/>
              <a:gd name="connsiteX8" fmla="*/ 16527423 w 22420413"/>
              <a:gd name="connsiteY8" fmla="*/ 1249200 h 12351599"/>
              <a:gd name="connsiteX9" fmla="*/ 16778073 w 22420413"/>
              <a:gd name="connsiteY9" fmla="*/ 1249200 h 12351599"/>
              <a:gd name="connsiteX10" fmla="*/ 16838281 w 22420413"/>
              <a:gd name="connsiteY10" fmla="*/ 1255146 h 12351599"/>
              <a:gd name="connsiteX11" fmla="*/ 17029241 w 22420413"/>
              <a:gd name="connsiteY11" fmla="*/ 1255146 h 12351599"/>
              <a:gd name="connsiteX12" fmla="*/ 17553521 w 22420413"/>
              <a:gd name="connsiteY12" fmla="*/ 1472279 h 12351599"/>
              <a:gd name="connsiteX13" fmla="*/ 20237109 w 22420413"/>
              <a:gd name="connsiteY13" fmla="*/ 4156126 h 12351599"/>
              <a:gd name="connsiteX14" fmla="*/ 20301985 w 22420413"/>
              <a:gd name="connsiteY14" fmla="*/ 4209772 h 12351599"/>
              <a:gd name="connsiteX15" fmla="*/ 21176829 w 22420413"/>
              <a:gd name="connsiteY15" fmla="*/ 5092492 h 12351599"/>
              <a:gd name="connsiteX16" fmla="*/ 21613429 w 22420413"/>
              <a:gd name="connsiteY16" fmla="*/ 5274470 h 12351599"/>
              <a:gd name="connsiteX17" fmla="*/ 22420413 w 22420413"/>
              <a:gd name="connsiteY17" fmla="*/ 5274470 h 12351599"/>
              <a:gd name="connsiteX18" fmla="*/ 22420413 w 22420413"/>
              <a:gd name="connsiteY18" fmla="*/ 8095444 h 12351599"/>
              <a:gd name="connsiteX19" fmla="*/ 22420413 w 22420413"/>
              <a:gd name="connsiteY19" fmla="*/ 8883090 h 12351599"/>
              <a:gd name="connsiteX20" fmla="*/ 22420413 w 22420413"/>
              <a:gd name="connsiteY20" fmla="*/ 12351599 h 12351599"/>
              <a:gd name="connsiteX21" fmla="*/ 20598329 w 22420413"/>
              <a:gd name="connsiteY21" fmla="*/ 12351599 h 12351599"/>
              <a:gd name="connsiteX22" fmla="*/ 18333233 w 22420413"/>
              <a:gd name="connsiteY22" fmla="*/ 12351599 h 12351599"/>
              <a:gd name="connsiteX23" fmla="*/ 2505011 w 22420413"/>
              <a:gd name="connsiteY23" fmla="*/ 12351599 h 12351599"/>
              <a:gd name="connsiteX24" fmla="*/ 203216 w 22420413"/>
              <a:gd name="connsiteY24" fmla="*/ 10049586 h 12351599"/>
              <a:gd name="connsiteX25" fmla="*/ 3887 w 22420413"/>
              <a:gd name="connsiteY25" fmla="*/ 9568591 h 12351599"/>
              <a:gd name="connsiteX26" fmla="*/ 3799 w 22420413"/>
              <a:gd name="connsiteY26" fmla="*/ 9135537 h 12351599"/>
              <a:gd name="connsiteX27" fmla="*/ 0 w 22420413"/>
              <a:gd name="connsiteY27" fmla="*/ 9097856 h 12351599"/>
              <a:gd name="connsiteX28" fmla="*/ 0 w 22420413"/>
              <a:gd name="connsiteY28" fmla="*/ 4884110 h 12351599"/>
              <a:gd name="connsiteX29" fmla="*/ 1 w 22420413"/>
              <a:gd name="connsiteY29" fmla="*/ 4884107 h 12351599"/>
              <a:gd name="connsiteX30" fmla="*/ 1 w 22420413"/>
              <a:gd name="connsiteY30" fmla="*/ 2904657 h 12351599"/>
              <a:gd name="connsiteX31" fmla="*/ 2 w 22420413"/>
              <a:gd name="connsiteY31" fmla="*/ 2904657 h 12351599"/>
              <a:gd name="connsiteX32" fmla="*/ 2 w 22420413"/>
              <a:gd name="connsiteY32" fmla="*/ 614640 h 12351599"/>
              <a:gd name="connsiteX33" fmla="*/ 614643 w 22420413"/>
              <a:gd name="connsiteY33" fmla="*/ 0 h 1235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420413" h="12351599">
                <a:moveTo>
                  <a:pt x="614643" y="0"/>
                </a:moveTo>
                <a:lnTo>
                  <a:pt x="4426172" y="0"/>
                </a:lnTo>
                <a:cubicBezTo>
                  <a:pt x="4590173" y="38"/>
                  <a:pt x="4747355" y="65600"/>
                  <a:pt x="4862774" y="182106"/>
                </a:cubicBezTo>
                <a:lnTo>
                  <a:pt x="5737617" y="1064826"/>
                </a:lnTo>
                <a:cubicBezTo>
                  <a:pt x="5853064" y="1181273"/>
                  <a:pt x="6010240" y="1246786"/>
                  <a:pt x="6174215" y="1246805"/>
                </a:cubicBezTo>
                <a:lnTo>
                  <a:pt x="12351317" y="1246805"/>
                </a:lnTo>
                <a:lnTo>
                  <a:pt x="14888597" y="1246805"/>
                </a:lnTo>
                <a:lnTo>
                  <a:pt x="14888597" y="1249200"/>
                </a:lnTo>
                <a:lnTo>
                  <a:pt x="16527423" y="1249200"/>
                </a:lnTo>
                <a:lnTo>
                  <a:pt x="16778073" y="1249200"/>
                </a:lnTo>
                <a:lnTo>
                  <a:pt x="16838281" y="1255146"/>
                </a:lnTo>
                <a:lnTo>
                  <a:pt x="17029241" y="1255146"/>
                </a:lnTo>
                <a:cubicBezTo>
                  <a:pt x="17225901" y="1255091"/>
                  <a:pt x="17414513" y="1333206"/>
                  <a:pt x="17553521" y="1472279"/>
                </a:cubicBezTo>
                <a:lnTo>
                  <a:pt x="20237109" y="4156126"/>
                </a:lnTo>
                <a:lnTo>
                  <a:pt x="20301985" y="4209772"/>
                </a:lnTo>
                <a:lnTo>
                  <a:pt x="21176829" y="5092492"/>
                </a:lnTo>
                <a:cubicBezTo>
                  <a:pt x="21292277" y="5208938"/>
                  <a:pt x="21449453" y="5274451"/>
                  <a:pt x="21613429" y="5274470"/>
                </a:cubicBezTo>
                <a:lnTo>
                  <a:pt x="22420413" y="5274470"/>
                </a:lnTo>
                <a:lnTo>
                  <a:pt x="22420413" y="8095444"/>
                </a:lnTo>
                <a:lnTo>
                  <a:pt x="22420413" y="8883090"/>
                </a:lnTo>
                <a:lnTo>
                  <a:pt x="22420413" y="12351599"/>
                </a:lnTo>
                <a:lnTo>
                  <a:pt x="20598329" y="12351599"/>
                </a:lnTo>
                <a:lnTo>
                  <a:pt x="18333233" y="12351599"/>
                </a:lnTo>
                <a:lnTo>
                  <a:pt x="2505011" y="12351599"/>
                </a:lnTo>
                <a:lnTo>
                  <a:pt x="203216" y="10049586"/>
                </a:lnTo>
                <a:cubicBezTo>
                  <a:pt x="75546" y="9922058"/>
                  <a:pt x="3836" y="9749019"/>
                  <a:pt x="3887" y="9568591"/>
                </a:cubicBezTo>
                <a:lnTo>
                  <a:pt x="3799" y="9135537"/>
                </a:lnTo>
                <a:lnTo>
                  <a:pt x="0" y="9097856"/>
                </a:lnTo>
                <a:lnTo>
                  <a:pt x="0" y="4884110"/>
                </a:lnTo>
                <a:lnTo>
                  <a:pt x="1" y="4884107"/>
                </a:lnTo>
                <a:lnTo>
                  <a:pt x="1" y="2904657"/>
                </a:lnTo>
                <a:lnTo>
                  <a:pt x="2" y="2904657"/>
                </a:lnTo>
                <a:lnTo>
                  <a:pt x="2" y="614640"/>
                </a:lnTo>
                <a:cubicBezTo>
                  <a:pt x="2" y="275184"/>
                  <a:pt x="275188" y="0"/>
                  <a:pt x="614643" y="0"/>
                </a:cubicBezTo>
                <a:close/>
              </a:path>
            </a:pathLst>
          </a:custGeom>
          <a:solidFill>
            <a:schemeClr val="tx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216000" rIns="90000" bIns="21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A98D053-F9F7-F74E-9659-54E78F5DE888}"/>
              </a:ext>
            </a:extLst>
          </p:cNvPr>
          <p:cNvGrpSpPr/>
          <p:nvPr userDrawn="1"/>
        </p:nvGrpSpPr>
        <p:grpSpPr>
          <a:xfrm>
            <a:off x="15960080" y="-1"/>
            <a:ext cx="8236913" cy="3430983"/>
            <a:chOff x="15960080" y="-1"/>
            <a:chExt cx="8236913" cy="3430983"/>
          </a:xfrm>
          <a:solidFill>
            <a:schemeClr val="accent3"/>
          </a:solidFill>
        </p:grpSpPr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ADB12CAB-0B58-4D4C-8D63-D5F4FC24F81C}"/>
                </a:ext>
              </a:extLst>
            </p:cNvPr>
            <p:cNvSpPr/>
            <p:nvPr userDrawn="1"/>
          </p:nvSpPr>
          <p:spPr>
            <a:xfrm>
              <a:off x="21970769" y="686170"/>
              <a:ext cx="890515" cy="1372469"/>
            </a:xfrm>
            <a:custGeom>
              <a:avLst/>
              <a:gdLst>
                <a:gd name="connsiteX0" fmla="*/ 667854 w 890515"/>
                <a:gd name="connsiteY0" fmla="*/ 0 h 1372469"/>
                <a:gd name="connsiteX1" fmla="*/ 0 w 890515"/>
                <a:gd name="connsiteY1" fmla="*/ 1372470 h 1372469"/>
                <a:gd name="connsiteX2" fmla="*/ 222661 w 890515"/>
                <a:gd name="connsiteY2" fmla="*/ 1372470 h 1372469"/>
                <a:gd name="connsiteX3" fmla="*/ 890515 w 890515"/>
                <a:gd name="connsiteY3" fmla="*/ 0 h 1372469"/>
                <a:gd name="connsiteX4" fmla="*/ 667854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61" y="1372470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06991681-C894-E247-AB47-D4D45B88D71F}"/>
                </a:ext>
              </a:extLst>
            </p:cNvPr>
            <p:cNvSpPr/>
            <p:nvPr userDrawn="1"/>
          </p:nvSpPr>
          <p:spPr>
            <a:xfrm>
              <a:off x="23306478" y="686170"/>
              <a:ext cx="890515" cy="1372469"/>
            </a:xfrm>
            <a:custGeom>
              <a:avLst/>
              <a:gdLst>
                <a:gd name="connsiteX0" fmla="*/ 667854 w 890515"/>
                <a:gd name="connsiteY0" fmla="*/ 0 h 1372469"/>
                <a:gd name="connsiteX1" fmla="*/ 0 w 890515"/>
                <a:gd name="connsiteY1" fmla="*/ 1372470 h 1372469"/>
                <a:gd name="connsiteX2" fmla="*/ 222661 w 890515"/>
                <a:gd name="connsiteY2" fmla="*/ 1372470 h 1372469"/>
                <a:gd name="connsiteX3" fmla="*/ 890515 w 890515"/>
                <a:gd name="connsiteY3" fmla="*/ 0 h 1372469"/>
                <a:gd name="connsiteX4" fmla="*/ 667854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61" y="1372470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 59">
              <a:extLst>
                <a:ext uri="{FF2B5EF4-FFF2-40B4-BE49-F238E27FC236}">
                  <a16:creationId xmlns:a16="http://schemas.microsoft.com/office/drawing/2014/main" id="{9CCEE8AE-2CAC-3E44-A531-EAD5DD4D0F1B}"/>
                </a:ext>
              </a:extLst>
            </p:cNvPr>
            <p:cNvSpPr/>
            <p:nvPr userDrawn="1"/>
          </p:nvSpPr>
          <p:spPr>
            <a:xfrm>
              <a:off x="22966647" y="2058640"/>
              <a:ext cx="890515" cy="1372342"/>
            </a:xfrm>
            <a:custGeom>
              <a:avLst/>
              <a:gdLst>
                <a:gd name="connsiteX0" fmla="*/ 667856 w 890515"/>
                <a:gd name="connsiteY0" fmla="*/ 0 h 1372342"/>
                <a:gd name="connsiteX1" fmla="*/ 0 w 890515"/>
                <a:gd name="connsiteY1" fmla="*/ 1372343 h 1372342"/>
                <a:gd name="connsiteX2" fmla="*/ 222661 w 890515"/>
                <a:gd name="connsiteY2" fmla="*/ 1372343 h 1372342"/>
                <a:gd name="connsiteX3" fmla="*/ 890515 w 890515"/>
                <a:gd name="connsiteY3" fmla="*/ 0 h 1372342"/>
                <a:gd name="connsiteX4" fmla="*/ 667856 w 890515"/>
                <a:gd name="connsiteY4" fmla="*/ 0 h 13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342">
                  <a:moveTo>
                    <a:pt x="667856" y="0"/>
                  </a:moveTo>
                  <a:lnTo>
                    <a:pt x="0" y="1372343"/>
                  </a:lnTo>
                  <a:lnTo>
                    <a:pt x="222661" y="1372343"/>
                  </a:lnTo>
                  <a:lnTo>
                    <a:pt x="890515" y="0"/>
                  </a:lnTo>
                  <a:lnTo>
                    <a:pt x="667856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Полилиния 77">
              <a:extLst>
                <a:ext uri="{FF2B5EF4-FFF2-40B4-BE49-F238E27FC236}">
                  <a16:creationId xmlns:a16="http://schemas.microsoft.com/office/drawing/2014/main" id="{70DAA308-BD44-984A-8531-9D9341E9BC3F}"/>
                </a:ext>
              </a:extLst>
            </p:cNvPr>
            <p:cNvSpPr/>
            <p:nvPr userDrawn="1"/>
          </p:nvSpPr>
          <p:spPr>
            <a:xfrm>
              <a:off x="22298793" y="-1"/>
              <a:ext cx="556525" cy="686171"/>
            </a:xfrm>
            <a:custGeom>
              <a:avLst/>
              <a:gdLst>
                <a:gd name="connsiteX0" fmla="*/ 333991 w 556525"/>
                <a:gd name="connsiteY0" fmla="*/ 0 h 686171"/>
                <a:gd name="connsiteX1" fmla="*/ 0 w 556525"/>
                <a:gd name="connsiteY1" fmla="*/ 686171 h 686171"/>
                <a:gd name="connsiteX2" fmla="*/ 222661 w 556525"/>
                <a:gd name="connsiteY2" fmla="*/ 686171 h 686171"/>
                <a:gd name="connsiteX3" fmla="*/ 556525 w 556525"/>
                <a:gd name="connsiteY3" fmla="*/ 0 h 686171"/>
                <a:gd name="connsiteX4" fmla="*/ 333991 w 556525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5" h="686171">
                  <a:moveTo>
                    <a:pt x="333991" y="0"/>
                  </a:moveTo>
                  <a:lnTo>
                    <a:pt x="0" y="686171"/>
                  </a:lnTo>
                  <a:lnTo>
                    <a:pt x="222661" y="686171"/>
                  </a:lnTo>
                  <a:lnTo>
                    <a:pt x="556525" y="0"/>
                  </a:lnTo>
                  <a:lnTo>
                    <a:pt x="333991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Полилиния 78">
              <a:extLst>
                <a:ext uri="{FF2B5EF4-FFF2-40B4-BE49-F238E27FC236}">
                  <a16:creationId xmlns:a16="http://schemas.microsoft.com/office/drawing/2014/main" id="{352D0451-AD41-7B46-8D42-E40C223F7D8F}"/>
                </a:ext>
              </a:extLst>
            </p:cNvPr>
            <p:cNvSpPr/>
            <p:nvPr userDrawn="1"/>
          </p:nvSpPr>
          <p:spPr>
            <a:xfrm>
              <a:off x="22966647" y="-1"/>
              <a:ext cx="556525" cy="686171"/>
            </a:xfrm>
            <a:custGeom>
              <a:avLst/>
              <a:gdLst>
                <a:gd name="connsiteX0" fmla="*/ 333991 w 556525"/>
                <a:gd name="connsiteY0" fmla="*/ 0 h 686171"/>
                <a:gd name="connsiteX1" fmla="*/ 0 w 556525"/>
                <a:gd name="connsiteY1" fmla="*/ 686171 h 686171"/>
                <a:gd name="connsiteX2" fmla="*/ 222661 w 556525"/>
                <a:gd name="connsiteY2" fmla="*/ 686171 h 686171"/>
                <a:gd name="connsiteX3" fmla="*/ 556525 w 556525"/>
                <a:gd name="connsiteY3" fmla="*/ 0 h 686171"/>
                <a:gd name="connsiteX4" fmla="*/ 333991 w 556525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5" h="686171">
                  <a:moveTo>
                    <a:pt x="333991" y="0"/>
                  </a:moveTo>
                  <a:lnTo>
                    <a:pt x="0" y="686171"/>
                  </a:lnTo>
                  <a:lnTo>
                    <a:pt x="222661" y="686171"/>
                  </a:lnTo>
                  <a:lnTo>
                    <a:pt x="556525" y="0"/>
                  </a:lnTo>
                  <a:lnTo>
                    <a:pt x="333991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F99DCA82-7CBA-6343-9847-7FEB1E1F4A95}"/>
                </a:ext>
              </a:extLst>
            </p:cNvPr>
            <p:cNvSpPr/>
            <p:nvPr userDrawn="1"/>
          </p:nvSpPr>
          <p:spPr>
            <a:xfrm>
              <a:off x="19967207" y="686170"/>
              <a:ext cx="890515" cy="1372469"/>
            </a:xfrm>
            <a:custGeom>
              <a:avLst/>
              <a:gdLst>
                <a:gd name="connsiteX0" fmla="*/ 667854 w 890515"/>
                <a:gd name="connsiteY0" fmla="*/ 0 h 1372469"/>
                <a:gd name="connsiteX1" fmla="*/ 0 w 890515"/>
                <a:gd name="connsiteY1" fmla="*/ 1372470 h 1372469"/>
                <a:gd name="connsiteX2" fmla="*/ 222659 w 890515"/>
                <a:gd name="connsiteY2" fmla="*/ 1372470 h 1372469"/>
                <a:gd name="connsiteX3" fmla="*/ 890515 w 890515"/>
                <a:gd name="connsiteY3" fmla="*/ 0 h 1372469"/>
                <a:gd name="connsiteX4" fmla="*/ 667854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59" y="1372470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28C160C5-F93E-7245-9DDB-F5B8B4754EDB}"/>
                </a:ext>
              </a:extLst>
            </p:cNvPr>
            <p:cNvSpPr/>
            <p:nvPr userDrawn="1"/>
          </p:nvSpPr>
          <p:spPr>
            <a:xfrm>
              <a:off x="20635061" y="686170"/>
              <a:ext cx="890515" cy="1372469"/>
            </a:xfrm>
            <a:custGeom>
              <a:avLst/>
              <a:gdLst>
                <a:gd name="connsiteX0" fmla="*/ 667854 w 890515"/>
                <a:gd name="connsiteY0" fmla="*/ 0 h 1372469"/>
                <a:gd name="connsiteX1" fmla="*/ 0 w 890515"/>
                <a:gd name="connsiteY1" fmla="*/ 1372470 h 1372469"/>
                <a:gd name="connsiteX2" fmla="*/ 222661 w 890515"/>
                <a:gd name="connsiteY2" fmla="*/ 1372470 h 1372469"/>
                <a:gd name="connsiteX3" fmla="*/ 890515 w 890515"/>
                <a:gd name="connsiteY3" fmla="*/ 0 h 1372469"/>
                <a:gd name="connsiteX4" fmla="*/ 667854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61" y="1372470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BEC0375B-02F1-504D-AD15-CC4C94D749A7}"/>
                </a:ext>
              </a:extLst>
            </p:cNvPr>
            <p:cNvSpPr/>
            <p:nvPr userDrawn="1"/>
          </p:nvSpPr>
          <p:spPr>
            <a:xfrm>
              <a:off x="15960080" y="686170"/>
              <a:ext cx="890515" cy="1372469"/>
            </a:xfrm>
            <a:custGeom>
              <a:avLst/>
              <a:gdLst>
                <a:gd name="connsiteX0" fmla="*/ 667854 w 890515"/>
                <a:gd name="connsiteY0" fmla="*/ 0 h 1372469"/>
                <a:gd name="connsiteX1" fmla="*/ 0 w 890515"/>
                <a:gd name="connsiteY1" fmla="*/ 1372470 h 1372469"/>
                <a:gd name="connsiteX2" fmla="*/ 222661 w 890515"/>
                <a:gd name="connsiteY2" fmla="*/ 1372470 h 1372469"/>
                <a:gd name="connsiteX3" fmla="*/ 890515 w 890515"/>
                <a:gd name="connsiteY3" fmla="*/ 0 h 1372469"/>
                <a:gd name="connsiteX4" fmla="*/ 667854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61" y="1372470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4E11BAEE-DB13-A242-8F4E-A0C5BC5F1D08}"/>
                </a:ext>
              </a:extLst>
            </p:cNvPr>
            <p:cNvSpPr/>
            <p:nvPr userDrawn="1"/>
          </p:nvSpPr>
          <p:spPr>
            <a:xfrm>
              <a:off x="16627935" y="686170"/>
              <a:ext cx="890515" cy="1372469"/>
            </a:xfrm>
            <a:custGeom>
              <a:avLst/>
              <a:gdLst>
                <a:gd name="connsiteX0" fmla="*/ 667854 w 890515"/>
                <a:gd name="connsiteY0" fmla="*/ 0 h 1372469"/>
                <a:gd name="connsiteX1" fmla="*/ 0 w 890515"/>
                <a:gd name="connsiteY1" fmla="*/ 1372470 h 1372469"/>
                <a:gd name="connsiteX2" fmla="*/ 222661 w 890515"/>
                <a:gd name="connsiteY2" fmla="*/ 1372470 h 1372469"/>
                <a:gd name="connsiteX3" fmla="*/ 890515 w 890515"/>
                <a:gd name="connsiteY3" fmla="*/ 0 h 1372469"/>
                <a:gd name="connsiteX4" fmla="*/ 667854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61" y="1372470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9C1C6DBB-5933-104F-9A55-34599A8AFE0B}"/>
                </a:ext>
              </a:extLst>
            </p:cNvPr>
            <p:cNvSpPr/>
            <p:nvPr userDrawn="1"/>
          </p:nvSpPr>
          <p:spPr>
            <a:xfrm>
              <a:off x="17295789" y="686170"/>
              <a:ext cx="890515" cy="1372469"/>
            </a:xfrm>
            <a:custGeom>
              <a:avLst/>
              <a:gdLst>
                <a:gd name="connsiteX0" fmla="*/ 667854 w 890515"/>
                <a:gd name="connsiteY0" fmla="*/ 0 h 1372469"/>
                <a:gd name="connsiteX1" fmla="*/ 0 w 890515"/>
                <a:gd name="connsiteY1" fmla="*/ 1372470 h 1372469"/>
                <a:gd name="connsiteX2" fmla="*/ 222661 w 890515"/>
                <a:gd name="connsiteY2" fmla="*/ 1372470 h 1372469"/>
                <a:gd name="connsiteX3" fmla="*/ 890515 w 890515"/>
                <a:gd name="connsiteY3" fmla="*/ 0 h 1372469"/>
                <a:gd name="connsiteX4" fmla="*/ 667854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61" y="1372470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F429D269-44EE-BA4C-B790-91A94742CC5F}"/>
                </a:ext>
              </a:extLst>
            </p:cNvPr>
            <p:cNvSpPr/>
            <p:nvPr userDrawn="1"/>
          </p:nvSpPr>
          <p:spPr>
            <a:xfrm>
              <a:off x="18631497" y="686170"/>
              <a:ext cx="890515" cy="1372469"/>
            </a:xfrm>
            <a:custGeom>
              <a:avLst/>
              <a:gdLst>
                <a:gd name="connsiteX0" fmla="*/ 667856 w 890515"/>
                <a:gd name="connsiteY0" fmla="*/ 0 h 1372469"/>
                <a:gd name="connsiteX1" fmla="*/ 0 w 890515"/>
                <a:gd name="connsiteY1" fmla="*/ 1372470 h 1372469"/>
                <a:gd name="connsiteX2" fmla="*/ 222661 w 890515"/>
                <a:gd name="connsiteY2" fmla="*/ 1372470 h 1372469"/>
                <a:gd name="connsiteX3" fmla="*/ 890515 w 890515"/>
                <a:gd name="connsiteY3" fmla="*/ 0 h 1372469"/>
                <a:gd name="connsiteX4" fmla="*/ 667856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6" y="0"/>
                  </a:moveTo>
                  <a:lnTo>
                    <a:pt x="0" y="1372470"/>
                  </a:lnTo>
                  <a:lnTo>
                    <a:pt x="222661" y="1372470"/>
                  </a:lnTo>
                  <a:lnTo>
                    <a:pt x="890515" y="0"/>
                  </a:lnTo>
                  <a:lnTo>
                    <a:pt x="667856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F162B3E6-836F-984E-8571-80AEA6967DBE}"/>
                </a:ext>
              </a:extLst>
            </p:cNvPr>
            <p:cNvSpPr/>
            <p:nvPr userDrawn="1"/>
          </p:nvSpPr>
          <p:spPr>
            <a:xfrm>
              <a:off x="19627376" y="2058640"/>
              <a:ext cx="890515" cy="1372342"/>
            </a:xfrm>
            <a:custGeom>
              <a:avLst/>
              <a:gdLst>
                <a:gd name="connsiteX0" fmla="*/ 667854 w 890515"/>
                <a:gd name="connsiteY0" fmla="*/ 0 h 1372342"/>
                <a:gd name="connsiteX1" fmla="*/ 0 w 890515"/>
                <a:gd name="connsiteY1" fmla="*/ 1372343 h 1372342"/>
                <a:gd name="connsiteX2" fmla="*/ 222661 w 890515"/>
                <a:gd name="connsiteY2" fmla="*/ 1372343 h 1372342"/>
                <a:gd name="connsiteX3" fmla="*/ 890515 w 890515"/>
                <a:gd name="connsiteY3" fmla="*/ 0 h 1372342"/>
                <a:gd name="connsiteX4" fmla="*/ 667854 w 890515"/>
                <a:gd name="connsiteY4" fmla="*/ 0 h 13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342">
                  <a:moveTo>
                    <a:pt x="667854" y="0"/>
                  </a:moveTo>
                  <a:lnTo>
                    <a:pt x="0" y="1372343"/>
                  </a:lnTo>
                  <a:lnTo>
                    <a:pt x="222661" y="1372343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Полилиния 58">
              <a:extLst>
                <a:ext uri="{FF2B5EF4-FFF2-40B4-BE49-F238E27FC236}">
                  <a16:creationId xmlns:a16="http://schemas.microsoft.com/office/drawing/2014/main" id="{1FAF9939-5CB7-444C-A2CA-D2741060167A}"/>
                </a:ext>
              </a:extLst>
            </p:cNvPr>
            <p:cNvSpPr/>
            <p:nvPr userDrawn="1"/>
          </p:nvSpPr>
          <p:spPr>
            <a:xfrm>
              <a:off x="20963085" y="2058640"/>
              <a:ext cx="890515" cy="1372342"/>
            </a:xfrm>
            <a:custGeom>
              <a:avLst/>
              <a:gdLst>
                <a:gd name="connsiteX0" fmla="*/ 667854 w 890515"/>
                <a:gd name="connsiteY0" fmla="*/ 0 h 1372342"/>
                <a:gd name="connsiteX1" fmla="*/ 0 w 890515"/>
                <a:gd name="connsiteY1" fmla="*/ 1372343 h 1372342"/>
                <a:gd name="connsiteX2" fmla="*/ 222661 w 890515"/>
                <a:gd name="connsiteY2" fmla="*/ 1372343 h 1372342"/>
                <a:gd name="connsiteX3" fmla="*/ 890515 w 890515"/>
                <a:gd name="connsiteY3" fmla="*/ 0 h 1372342"/>
                <a:gd name="connsiteX4" fmla="*/ 667854 w 890515"/>
                <a:gd name="connsiteY4" fmla="*/ 0 h 13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342">
                  <a:moveTo>
                    <a:pt x="667854" y="0"/>
                  </a:moveTo>
                  <a:lnTo>
                    <a:pt x="0" y="1372343"/>
                  </a:lnTo>
                  <a:lnTo>
                    <a:pt x="222661" y="1372343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 62">
              <a:extLst>
                <a:ext uri="{FF2B5EF4-FFF2-40B4-BE49-F238E27FC236}">
                  <a16:creationId xmlns:a16="http://schemas.microsoft.com/office/drawing/2014/main" id="{1A5C1C67-A625-EA47-8DCB-3D4454C82FA0}"/>
                </a:ext>
              </a:extLst>
            </p:cNvPr>
            <p:cNvSpPr/>
            <p:nvPr userDrawn="1"/>
          </p:nvSpPr>
          <p:spPr>
            <a:xfrm>
              <a:off x="16955958" y="2058640"/>
              <a:ext cx="890515" cy="1372342"/>
            </a:xfrm>
            <a:custGeom>
              <a:avLst/>
              <a:gdLst>
                <a:gd name="connsiteX0" fmla="*/ 667856 w 890515"/>
                <a:gd name="connsiteY0" fmla="*/ 0 h 1372342"/>
                <a:gd name="connsiteX1" fmla="*/ 0 w 890515"/>
                <a:gd name="connsiteY1" fmla="*/ 1372343 h 1372342"/>
                <a:gd name="connsiteX2" fmla="*/ 222661 w 890515"/>
                <a:gd name="connsiteY2" fmla="*/ 1372343 h 1372342"/>
                <a:gd name="connsiteX3" fmla="*/ 890515 w 890515"/>
                <a:gd name="connsiteY3" fmla="*/ 0 h 1372342"/>
                <a:gd name="connsiteX4" fmla="*/ 667856 w 890515"/>
                <a:gd name="connsiteY4" fmla="*/ 0 h 13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342">
                  <a:moveTo>
                    <a:pt x="667856" y="0"/>
                  </a:moveTo>
                  <a:lnTo>
                    <a:pt x="0" y="1372343"/>
                  </a:lnTo>
                  <a:lnTo>
                    <a:pt x="222661" y="1372343"/>
                  </a:lnTo>
                  <a:lnTo>
                    <a:pt x="890515" y="0"/>
                  </a:lnTo>
                  <a:lnTo>
                    <a:pt x="667856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Полилиния 63">
              <a:extLst>
                <a:ext uri="{FF2B5EF4-FFF2-40B4-BE49-F238E27FC236}">
                  <a16:creationId xmlns:a16="http://schemas.microsoft.com/office/drawing/2014/main" id="{895AFB83-BF14-3644-A09B-EA528C37EE66}"/>
                </a:ext>
              </a:extLst>
            </p:cNvPr>
            <p:cNvSpPr/>
            <p:nvPr userDrawn="1"/>
          </p:nvSpPr>
          <p:spPr>
            <a:xfrm>
              <a:off x="17623814" y="2058640"/>
              <a:ext cx="890513" cy="1372342"/>
            </a:xfrm>
            <a:custGeom>
              <a:avLst/>
              <a:gdLst>
                <a:gd name="connsiteX0" fmla="*/ 667854 w 890513"/>
                <a:gd name="connsiteY0" fmla="*/ 0 h 1372342"/>
                <a:gd name="connsiteX1" fmla="*/ 0 w 890513"/>
                <a:gd name="connsiteY1" fmla="*/ 1372343 h 1372342"/>
                <a:gd name="connsiteX2" fmla="*/ 222659 w 890513"/>
                <a:gd name="connsiteY2" fmla="*/ 1372343 h 1372342"/>
                <a:gd name="connsiteX3" fmla="*/ 890514 w 890513"/>
                <a:gd name="connsiteY3" fmla="*/ 0 h 1372342"/>
                <a:gd name="connsiteX4" fmla="*/ 667854 w 890513"/>
                <a:gd name="connsiteY4" fmla="*/ 0 h 13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3" h="1372342">
                  <a:moveTo>
                    <a:pt x="667854" y="0"/>
                  </a:moveTo>
                  <a:lnTo>
                    <a:pt x="0" y="1372343"/>
                  </a:lnTo>
                  <a:lnTo>
                    <a:pt x="222659" y="1372343"/>
                  </a:lnTo>
                  <a:lnTo>
                    <a:pt x="890514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Полилиния 64">
              <a:extLst>
                <a:ext uri="{FF2B5EF4-FFF2-40B4-BE49-F238E27FC236}">
                  <a16:creationId xmlns:a16="http://schemas.microsoft.com/office/drawing/2014/main" id="{E0F127EB-B24A-1E40-AE1F-D3A177673338}"/>
                </a:ext>
              </a:extLst>
            </p:cNvPr>
            <p:cNvSpPr/>
            <p:nvPr userDrawn="1"/>
          </p:nvSpPr>
          <p:spPr>
            <a:xfrm>
              <a:off x="18291668" y="2058640"/>
              <a:ext cx="890513" cy="1372342"/>
            </a:xfrm>
            <a:custGeom>
              <a:avLst/>
              <a:gdLst>
                <a:gd name="connsiteX0" fmla="*/ 667854 w 890513"/>
                <a:gd name="connsiteY0" fmla="*/ 0 h 1372342"/>
                <a:gd name="connsiteX1" fmla="*/ 0 w 890513"/>
                <a:gd name="connsiteY1" fmla="*/ 1372343 h 1372342"/>
                <a:gd name="connsiteX2" fmla="*/ 222659 w 890513"/>
                <a:gd name="connsiteY2" fmla="*/ 1372343 h 1372342"/>
                <a:gd name="connsiteX3" fmla="*/ 890514 w 890513"/>
                <a:gd name="connsiteY3" fmla="*/ 0 h 1372342"/>
                <a:gd name="connsiteX4" fmla="*/ 667854 w 890513"/>
                <a:gd name="connsiteY4" fmla="*/ 0 h 13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3" h="1372342">
                  <a:moveTo>
                    <a:pt x="667854" y="0"/>
                  </a:moveTo>
                  <a:lnTo>
                    <a:pt x="0" y="1372343"/>
                  </a:lnTo>
                  <a:lnTo>
                    <a:pt x="222659" y="1372343"/>
                  </a:lnTo>
                  <a:lnTo>
                    <a:pt x="890514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FF899C6E-554D-C842-B806-E2DEADDA03D9}"/>
                </a:ext>
              </a:extLst>
            </p:cNvPr>
            <p:cNvSpPr/>
            <p:nvPr userDrawn="1"/>
          </p:nvSpPr>
          <p:spPr>
            <a:xfrm>
              <a:off x="16955958" y="-1"/>
              <a:ext cx="556652" cy="686171"/>
            </a:xfrm>
            <a:custGeom>
              <a:avLst/>
              <a:gdLst>
                <a:gd name="connsiteX0" fmla="*/ 333991 w 556652"/>
                <a:gd name="connsiteY0" fmla="*/ 0 h 686171"/>
                <a:gd name="connsiteX1" fmla="*/ 0 w 556652"/>
                <a:gd name="connsiteY1" fmla="*/ 686171 h 686171"/>
                <a:gd name="connsiteX2" fmla="*/ 222661 w 556652"/>
                <a:gd name="connsiteY2" fmla="*/ 686171 h 686171"/>
                <a:gd name="connsiteX3" fmla="*/ 556652 w 556652"/>
                <a:gd name="connsiteY3" fmla="*/ 0 h 686171"/>
                <a:gd name="connsiteX4" fmla="*/ 333991 w 556652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652" h="686171">
                  <a:moveTo>
                    <a:pt x="333991" y="0"/>
                  </a:moveTo>
                  <a:lnTo>
                    <a:pt x="0" y="686171"/>
                  </a:lnTo>
                  <a:lnTo>
                    <a:pt x="222661" y="686171"/>
                  </a:lnTo>
                  <a:lnTo>
                    <a:pt x="556652" y="0"/>
                  </a:lnTo>
                  <a:lnTo>
                    <a:pt x="333991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F7831CE2-235E-2C4F-81B0-1619101BCB67}"/>
                </a:ext>
              </a:extLst>
            </p:cNvPr>
            <p:cNvSpPr/>
            <p:nvPr userDrawn="1"/>
          </p:nvSpPr>
          <p:spPr>
            <a:xfrm>
              <a:off x="17623814" y="-1"/>
              <a:ext cx="556523" cy="686171"/>
            </a:xfrm>
            <a:custGeom>
              <a:avLst/>
              <a:gdLst>
                <a:gd name="connsiteX0" fmla="*/ 333990 w 556523"/>
                <a:gd name="connsiteY0" fmla="*/ 0 h 686171"/>
                <a:gd name="connsiteX1" fmla="*/ 0 w 556523"/>
                <a:gd name="connsiteY1" fmla="*/ 686171 h 686171"/>
                <a:gd name="connsiteX2" fmla="*/ 222659 w 556523"/>
                <a:gd name="connsiteY2" fmla="*/ 686171 h 686171"/>
                <a:gd name="connsiteX3" fmla="*/ 556524 w 556523"/>
                <a:gd name="connsiteY3" fmla="*/ 0 h 686171"/>
                <a:gd name="connsiteX4" fmla="*/ 333990 w 556523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3" h="686171">
                  <a:moveTo>
                    <a:pt x="333990" y="0"/>
                  </a:moveTo>
                  <a:lnTo>
                    <a:pt x="0" y="686171"/>
                  </a:lnTo>
                  <a:lnTo>
                    <a:pt x="222659" y="686171"/>
                  </a:lnTo>
                  <a:lnTo>
                    <a:pt x="556524" y="0"/>
                  </a:lnTo>
                  <a:lnTo>
                    <a:pt x="333990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22C708B2-6DB3-DF4D-B3DE-B1BDB47DBF54}"/>
                </a:ext>
              </a:extLst>
            </p:cNvPr>
            <p:cNvSpPr/>
            <p:nvPr userDrawn="1"/>
          </p:nvSpPr>
          <p:spPr>
            <a:xfrm>
              <a:off x="18291668" y="-1"/>
              <a:ext cx="556650" cy="686171"/>
            </a:xfrm>
            <a:custGeom>
              <a:avLst/>
              <a:gdLst>
                <a:gd name="connsiteX0" fmla="*/ 333990 w 556650"/>
                <a:gd name="connsiteY0" fmla="*/ 0 h 686171"/>
                <a:gd name="connsiteX1" fmla="*/ 0 w 556650"/>
                <a:gd name="connsiteY1" fmla="*/ 686171 h 686171"/>
                <a:gd name="connsiteX2" fmla="*/ 222659 w 556650"/>
                <a:gd name="connsiteY2" fmla="*/ 686171 h 686171"/>
                <a:gd name="connsiteX3" fmla="*/ 556651 w 556650"/>
                <a:gd name="connsiteY3" fmla="*/ 0 h 686171"/>
                <a:gd name="connsiteX4" fmla="*/ 333990 w 556650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650" h="686171">
                  <a:moveTo>
                    <a:pt x="333990" y="0"/>
                  </a:moveTo>
                  <a:lnTo>
                    <a:pt x="0" y="686171"/>
                  </a:lnTo>
                  <a:lnTo>
                    <a:pt x="222659" y="686171"/>
                  </a:lnTo>
                  <a:lnTo>
                    <a:pt x="556651" y="0"/>
                  </a:lnTo>
                  <a:lnTo>
                    <a:pt x="333990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85902263-38FD-3848-80E2-D983DC946DD5}"/>
                </a:ext>
              </a:extLst>
            </p:cNvPr>
            <p:cNvSpPr/>
            <p:nvPr userDrawn="1"/>
          </p:nvSpPr>
          <p:spPr>
            <a:xfrm>
              <a:off x="18959522" y="-1"/>
              <a:ext cx="556650" cy="686171"/>
            </a:xfrm>
            <a:custGeom>
              <a:avLst/>
              <a:gdLst>
                <a:gd name="connsiteX0" fmla="*/ 333990 w 556650"/>
                <a:gd name="connsiteY0" fmla="*/ 0 h 686171"/>
                <a:gd name="connsiteX1" fmla="*/ 0 w 556650"/>
                <a:gd name="connsiteY1" fmla="*/ 686171 h 686171"/>
                <a:gd name="connsiteX2" fmla="*/ 222659 w 556650"/>
                <a:gd name="connsiteY2" fmla="*/ 686171 h 686171"/>
                <a:gd name="connsiteX3" fmla="*/ 556651 w 556650"/>
                <a:gd name="connsiteY3" fmla="*/ 0 h 686171"/>
                <a:gd name="connsiteX4" fmla="*/ 333990 w 556650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650" h="686171">
                  <a:moveTo>
                    <a:pt x="333990" y="0"/>
                  </a:moveTo>
                  <a:lnTo>
                    <a:pt x="0" y="686171"/>
                  </a:lnTo>
                  <a:lnTo>
                    <a:pt x="222659" y="686171"/>
                  </a:lnTo>
                  <a:lnTo>
                    <a:pt x="556651" y="0"/>
                  </a:lnTo>
                  <a:lnTo>
                    <a:pt x="333990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C0588DFC-A393-8840-B76E-432DAD8CD490}"/>
                </a:ext>
              </a:extLst>
            </p:cNvPr>
            <p:cNvSpPr/>
            <p:nvPr userDrawn="1"/>
          </p:nvSpPr>
          <p:spPr>
            <a:xfrm>
              <a:off x="19627376" y="-1"/>
              <a:ext cx="556523" cy="686171"/>
            </a:xfrm>
            <a:custGeom>
              <a:avLst/>
              <a:gdLst>
                <a:gd name="connsiteX0" fmla="*/ 333990 w 556523"/>
                <a:gd name="connsiteY0" fmla="*/ 0 h 686171"/>
                <a:gd name="connsiteX1" fmla="*/ 0 w 556523"/>
                <a:gd name="connsiteY1" fmla="*/ 686171 h 686171"/>
                <a:gd name="connsiteX2" fmla="*/ 222661 w 556523"/>
                <a:gd name="connsiteY2" fmla="*/ 686171 h 686171"/>
                <a:gd name="connsiteX3" fmla="*/ 556524 w 556523"/>
                <a:gd name="connsiteY3" fmla="*/ 0 h 686171"/>
                <a:gd name="connsiteX4" fmla="*/ 333990 w 556523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3" h="686171">
                  <a:moveTo>
                    <a:pt x="333990" y="0"/>
                  </a:moveTo>
                  <a:lnTo>
                    <a:pt x="0" y="686171"/>
                  </a:lnTo>
                  <a:lnTo>
                    <a:pt x="222661" y="686171"/>
                  </a:lnTo>
                  <a:lnTo>
                    <a:pt x="556524" y="0"/>
                  </a:lnTo>
                  <a:lnTo>
                    <a:pt x="333990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3AF49CFA-4B65-674F-9858-51FC67DFA3F1}"/>
                </a:ext>
              </a:extLst>
            </p:cNvPr>
            <p:cNvSpPr/>
            <p:nvPr userDrawn="1"/>
          </p:nvSpPr>
          <p:spPr>
            <a:xfrm>
              <a:off x="20295231" y="-1"/>
              <a:ext cx="556523" cy="686171"/>
            </a:xfrm>
            <a:custGeom>
              <a:avLst/>
              <a:gdLst>
                <a:gd name="connsiteX0" fmla="*/ 333991 w 556523"/>
                <a:gd name="connsiteY0" fmla="*/ 0 h 686171"/>
                <a:gd name="connsiteX1" fmla="*/ 0 w 556523"/>
                <a:gd name="connsiteY1" fmla="*/ 686171 h 686171"/>
                <a:gd name="connsiteX2" fmla="*/ 222661 w 556523"/>
                <a:gd name="connsiteY2" fmla="*/ 686171 h 686171"/>
                <a:gd name="connsiteX3" fmla="*/ 556524 w 556523"/>
                <a:gd name="connsiteY3" fmla="*/ 0 h 686171"/>
                <a:gd name="connsiteX4" fmla="*/ 333991 w 556523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3" h="686171">
                  <a:moveTo>
                    <a:pt x="333991" y="0"/>
                  </a:moveTo>
                  <a:lnTo>
                    <a:pt x="0" y="686171"/>
                  </a:lnTo>
                  <a:lnTo>
                    <a:pt x="222661" y="686171"/>
                  </a:lnTo>
                  <a:lnTo>
                    <a:pt x="556524" y="0"/>
                  </a:lnTo>
                  <a:lnTo>
                    <a:pt x="333991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B9FEE468-6DC0-624A-AA18-718040B968CF}"/>
                </a:ext>
              </a:extLst>
            </p:cNvPr>
            <p:cNvSpPr/>
            <p:nvPr userDrawn="1"/>
          </p:nvSpPr>
          <p:spPr>
            <a:xfrm>
              <a:off x="20963085" y="-1"/>
              <a:ext cx="556523" cy="686171"/>
            </a:xfrm>
            <a:custGeom>
              <a:avLst/>
              <a:gdLst>
                <a:gd name="connsiteX0" fmla="*/ 333991 w 556523"/>
                <a:gd name="connsiteY0" fmla="*/ 0 h 686171"/>
                <a:gd name="connsiteX1" fmla="*/ 0 w 556523"/>
                <a:gd name="connsiteY1" fmla="*/ 686171 h 686171"/>
                <a:gd name="connsiteX2" fmla="*/ 222661 w 556523"/>
                <a:gd name="connsiteY2" fmla="*/ 686171 h 686171"/>
                <a:gd name="connsiteX3" fmla="*/ 556524 w 556523"/>
                <a:gd name="connsiteY3" fmla="*/ 0 h 686171"/>
                <a:gd name="connsiteX4" fmla="*/ 333991 w 556523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3" h="686171">
                  <a:moveTo>
                    <a:pt x="333991" y="0"/>
                  </a:moveTo>
                  <a:lnTo>
                    <a:pt x="0" y="686171"/>
                  </a:lnTo>
                  <a:lnTo>
                    <a:pt x="222661" y="686171"/>
                  </a:lnTo>
                  <a:lnTo>
                    <a:pt x="556524" y="0"/>
                  </a:lnTo>
                  <a:lnTo>
                    <a:pt x="333991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Полилиния 76">
              <a:extLst>
                <a:ext uri="{FF2B5EF4-FFF2-40B4-BE49-F238E27FC236}">
                  <a16:creationId xmlns:a16="http://schemas.microsoft.com/office/drawing/2014/main" id="{D04CC072-7BF4-0E47-ABAA-E69AA1E58151}"/>
                </a:ext>
              </a:extLst>
            </p:cNvPr>
            <p:cNvSpPr/>
            <p:nvPr userDrawn="1"/>
          </p:nvSpPr>
          <p:spPr>
            <a:xfrm>
              <a:off x="21630939" y="-1"/>
              <a:ext cx="556525" cy="686171"/>
            </a:xfrm>
            <a:custGeom>
              <a:avLst/>
              <a:gdLst>
                <a:gd name="connsiteX0" fmla="*/ 333991 w 556525"/>
                <a:gd name="connsiteY0" fmla="*/ 0 h 686171"/>
                <a:gd name="connsiteX1" fmla="*/ 0 w 556525"/>
                <a:gd name="connsiteY1" fmla="*/ 686171 h 686171"/>
                <a:gd name="connsiteX2" fmla="*/ 222661 w 556525"/>
                <a:gd name="connsiteY2" fmla="*/ 686171 h 686171"/>
                <a:gd name="connsiteX3" fmla="*/ 556525 w 556525"/>
                <a:gd name="connsiteY3" fmla="*/ 0 h 686171"/>
                <a:gd name="connsiteX4" fmla="*/ 333991 w 556525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5" h="686171">
                  <a:moveTo>
                    <a:pt x="333991" y="0"/>
                  </a:moveTo>
                  <a:lnTo>
                    <a:pt x="0" y="686171"/>
                  </a:lnTo>
                  <a:lnTo>
                    <a:pt x="222661" y="686171"/>
                  </a:lnTo>
                  <a:lnTo>
                    <a:pt x="556525" y="0"/>
                  </a:lnTo>
                  <a:lnTo>
                    <a:pt x="333991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B4E75FEE-1AC8-B84A-A16F-474DBFBF8C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35300" y="3822700"/>
            <a:ext cx="16117888" cy="5502275"/>
          </a:xfrm>
        </p:spPr>
        <p:txBody>
          <a:bodyPr vert="horz" tIns="1944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113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3">
            <a:extLst>
              <a:ext uri="{FF2B5EF4-FFF2-40B4-BE49-F238E27FC236}">
                <a16:creationId xmlns:a16="http://schemas.microsoft.com/office/drawing/2014/main" id="{3FC09214-3A10-8149-B5D5-03C5DB0DE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32" name="Footer Placeholder 4">
            <a:extLst>
              <a:ext uri="{FF2B5EF4-FFF2-40B4-BE49-F238E27FC236}">
                <a16:creationId xmlns:a16="http://schemas.microsoft.com/office/drawing/2014/main" id="{75E635E5-A739-C941-BD20-272895268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B462B7C-EED6-854B-972B-8A24B6D6B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665932A6-2E62-B547-8437-667BC485AE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87600" y="5299075"/>
            <a:ext cx="10239275" cy="6950075"/>
          </a:xfrm>
          <a:prstGeom prst="roundRect">
            <a:avLst>
              <a:gd name="adj" fmla="val 10465"/>
            </a:avLst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Окно для вставки таблицы, диаграммы, схемы,</a:t>
            </a:r>
            <a:br>
              <a:rPr lang="en-US" dirty="0"/>
            </a:br>
            <a:r>
              <a:rPr lang="ru-RU" dirty="0"/>
              <a:t>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19CE41A1-897E-454D-8BAA-83D8D99EB80E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2571200" y="5299075"/>
            <a:ext cx="10239275" cy="6950075"/>
          </a:xfrm>
          <a:prstGeom prst="roundRect">
            <a:avLst>
              <a:gd name="adj" fmla="val 10465"/>
            </a:avLst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Окно для вставки таблицы, диаграммы, схемы,</a:t>
            </a:r>
            <a:br>
              <a:rPr lang="en-US" dirty="0"/>
            </a:br>
            <a:r>
              <a:rPr lang="ru-RU" dirty="0"/>
              <a:t>фотографии, иллюстрации</a:t>
            </a:r>
          </a:p>
          <a:p>
            <a:pPr marL="0" marR="0" lvl="4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14A5732D-BDD8-ED4C-8F0F-89633E9597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87500" y="3455987"/>
            <a:ext cx="10222107" cy="14940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E16B1678-BCA0-EC42-BF18-3E49B2BE55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572807" y="3455986"/>
            <a:ext cx="10247606" cy="149401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32257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75F8A98-6354-1D4C-9BEC-7CF781456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2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D05C38D-1FCE-C140-9B0E-DDCD2D65E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bg2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85F04B1E-06F7-1748-AD75-F0AD316CF1A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587601" y="2735263"/>
            <a:ext cx="21222000" cy="8053937"/>
          </a:xfrm>
          <a:prstGeom prst="roundRect">
            <a:avLst>
              <a:gd name="adj" fmla="val 9029"/>
            </a:avLst>
          </a:prstGeom>
        </p:spPr>
        <p:txBody>
          <a:bodyPr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Окно для вставки таблицы, диаграммы, схемы,</a:t>
            </a:r>
            <a:br>
              <a:rPr lang="en-US" dirty="0"/>
            </a:br>
            <a:r>
              <a:rPr lang="ru-RU" dirty="0"/>
              <a:t>фотографии, иллюстрации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9D22E801-CDE7-324F-B9A8-7075A6D71C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87500" y="11153775"/>
            <a:ext cx="17565688" cy="1095374"/>
          </a:xfrm>
        </p:spPr>
        <p:txBody>
          <a:bodyPr tIns="360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037993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и подпись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3">
            <a:extLst>
              <a:ext uri="{FF2B5EF4-FFF2-40B4-BE49-F238E27FC236}">
                <a16:creationId xmlns:a16="http://schemas.microsoft.com/office/drawing/2014/main" id="{00CE3A18-3BEE-1E48-8DB5-EFDF81BE48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75F8A98-6354-1D4C-9BEC-7CF781456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D05C38D-1FCE-C140-9B0E-DDCD2D65E2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0" name="Объект 5">
            <a:extLst>
              <a:ext uri="{FF2B5EF4-FFF2-40B4-BE49-F238E27FC236}">
                <a16:creationId xmlns:a16="http://schemas.microsoft.com/office/drawing/2014/main" id="{85F04B1E-06F7-1748-AD75-F0AD316CF1A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587601" y="2735263"/>
            <a:ext cx="21222000" cy="8053937"/>
          </a:xfrm>
          <a:prstGeom prst="roundRect">
            <a:avLst>
              <a:gd name="adj" fmla="val 9185"/>
            </a:avLst>
          </a:prstGeom>
        </p:spPr>
        <p:txBody>
          <a:bodyPr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Окно для вставки таблицы, диаграммы, схемы,</a:t>
            </a:r>
            <a:br>
              <a:rPr lang="en-US" dirty="0"/>
            </a:br>
            <a:r>
              <a:rPr lang="ru-RU" dirty="0"/>
              <a:t>фотографии, иллюстрации</a:t>
            </a: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9D22E801-CDE7-324F-B9A8-7075A6D71C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87500" y="11153775"/>
            <a:ext cx="17565688" cy="1095374"/>
          </a:xfrm>
        </p:spPr>
        <p:txBody>
          <a:bodyPr tIns="360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357814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460DF71-7FC6-EA41-BF90-D8C95E91D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94763" y="3468687"/>
            <a:ext cx="13925550" cy="804703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  <a:br>
              <a:rPr lang="ru-RU" dirty="0"/>
            </a:br>
            <a:endParaRPr lang="ru-RU" dirty="0"/>
          </a:p>
          <a:p>
            <a:pPr lvl="1"/>
            <a:r>
              <a:rPr lang="ru-RU" dirty="0"/>
              <a:t>Второй уровень</a:t>
            </a:r>
            <a:br>
              <a:rPr lang="ru-RU" dirty="0"/>
            </a:br>
            <a:endParaRPr lang="ru-RU" dirty="0"/>
          </a:p>
          <a:p>
            <a:pPr lvl="2"/>
            <a:r>
              <a:rPr lang="ru-RU" dirty="0"/>
              <a:t>Третий уровень</a:t>
            </a:r>
            <a:br>
              <a:rPr lang="ru-RU" dirty="0"/>
            </a:br>
            <a:endParaRPr lang="ru-RU" dirty="0"/>
          </a:p>
          <a:p>
            <a:pPr lvl="3"/>
            <a:r>
              <a:rPr lang="ru-RU" dirty="0"/>
              <a:t>Четвёртый уровень</a:t>
            </a:r>
            <a:br>
              <a:rPr lang="ru-RU" dirty="0"/>
            </a:br>
            <a:endParaRPr lang="ru-RU" dirty="0"/>
          </a:p>
          <a:p>
            <a:pPr lvl="4"/>
            <a:r>
              <a:rPr lang="ru-RU" dirty="0"/>
              <a:t>Пятый уровень</a:t>
            </a:r>
            <a:br>
              <a:rPr lang="ru-RU" dirty="0"/>
            </a:br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F849F259-E97D-C24B-8BF0-C7DFA2E03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35300" y="5903400"/>
            <a:ext cx="2938463" cy="2461556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51ADB32E-B126-9C45-B003-9D8D3B6E3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2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A6885F0-152F-FB44-8A79-C0815E46FC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bg2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348900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иктограмма и текст/объект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3460DF71-7FC6-EA41-BF90-D8C95E91D0E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894763" y="3468687"/>
            <a:ext cx="13925550" cy="80470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  <a:br>
              <a:rPr lang="ru-RU" dirty="0"/>
            </a:br>
            <a:endParaRPr lang="ru-RU" dirty="0"/>
          </a:p>
          <a:p>
            <a:pPr lvl="1"/>
            <a:r>
              <a:rPr lang="ru-RU" dirty="0"/>
              <a:t>Второй уровень</a:t>
            </a:r>
            <a:br>
              <a:rPr lang="ru-RU" dirty="0"/>
            </a:br>
            <a:endParaRPr lang="ru-RU" dirty="0"/>
          </a:p>
          <a:p>
            <a:pPr lvl="2"/>
            <a:r>
              <a:rPr lang="ru-RU" dirty="0"/>
              <a:t>Третий уровень</a:t>
            </a:r>
            <a:br>
              <a:rPr lang="ru-RU" dirty="0"/>
            </a:br>
            <a:endParaRPr lang="ru-RU" dirty="0"/>
          </a:p>
          <a:p>
            <a:pPr lvl="3"/>
            <a:r>
              <a:rPr lang="ru-RU" dirty="0"/>
              <a:t>Четвёртый уровень</a:t>
            </a:r>
            <a:br>
              <a:rPr lang="ru-RU" dirty="0"/>
            </a:br>
            <a:endParaRPr lang="ru-RU" dirty="0"/>
          </a:p>
          <a:p>
            <a:pPr lvl="4"/>
            <a:r>
              <a:rPr lang="ru-RU" dirty="0"/>
              <a:t>Пятый уровень</a:t>
            </a:r>
            <a:br>
              <a:rPr lang="ru-RU" dirty="0"/>
            </a:br>
            <a:endParaRPr lang="ru-RU" dirty="0"/>
          </a:p>
        </p:txBody>
      </p: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92DE7455-C677-0147-BD3F-8159DEFA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F849F259-E97D-C24B-8BF0-C7DFA2E03D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35300" y="5903400"/>
            <a:ext cx="2938463" cy="2461556"/>
          </a:xfrm>
          <a:prstGeom prst="rect">
            <a:avLst/>
          </a:prstGeom>
        </p:spPr>
        <p:txBody>
          <a:bodyPr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51ADB32E-B126-9C45-B003-9D8D3B6E33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3A6885F0-152F-FB44-8A79-C0815E46FC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1087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E43F7BE-93A2-0043-BFDC-BB3FA2ACAB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B25CCFA3-8B97-5A40-AA50-87E8A13E33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05224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81A3FFD3-33D2-6043-8F3D-69D7A54B97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622978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A65BFB-473E-F847-9438-34D2AD8822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05224" y="7496175"/>
            <a:ext cx="6579251" cy="402120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CC6402AD-E823-B342-B7C7-EA1F6DC1A86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229783" y="7496175"/>
            <a:ext cx="6590630" cy="402120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C9F7D032-427A-6D48-92DA-25F30995A9F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587600" y="7496175"/>
            <a:ext cx="6579251" cy="402120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0CA041C5-C8F8-164E-8758-CBB1F5E43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2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0F755AF5-4120-C746-895E-BA069C463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bg2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805849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пиктограммы и текст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Заголовок 3">
            <a:extLst>
              <a:ext uri="{FF2B5EF4-FFF2-40B4-BE49-F238E27FC236}">
                <a16:creationId xmlns:a16="http://schemas.microsoft.com/office/drawing/2014/main" id="{34013F25-78B4-4141-97A7-04B0123FC2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E43F7BE-93A2-0043-BFDC-BB3FA2ACAB8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B25CCFA3-8B97-5A40-AA50-87E8A13E33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905224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81A3FFD3-33D2-6043-8F3D-69D7A54B974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622978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A65BFB-473E-F847-9438-34D2AD8822F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05224" y="7496175"/>
            <a:ext cx="6579251" cy="402120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CC6402AD-E823-B342-B7C7-EA1F6DC1A86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6229783" y="7496175"/>
            <a:ext cx="6590630" cy="402120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C9F7D032-427A-6D48-92DA-25F30995A9F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587600" y="7496175"/>
            <a:ext cx="6579251" cy="402120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0CA041C5-C8F8-164E-8758-CBB1F5E43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0F755AF5-4120-C746-895E-BA069C463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6191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07DEE891-3469-564C-B6BE-5FDA03A0E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0A210F1D-744E-964A-ACF1-3D683FC6F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7538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88F39D33-7ADF-ED46-BCC5-341882E6AF4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572650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8F1AE6B9-5E2B-C046-9C13-7810851DDB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05764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C95F4793-44E5-8543-93C3-D9310BF4099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587600" y="7496175"/>
            <a:ext cx="4752875" cy="402120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39F62001-7038-644B-A637-78260AD416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77538" y="7496175"/>
            <a:ext cx="4752875" cy="402120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9E73F977-B954-6943-92F9-B030BAB47B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2567476" y="7496175"/>
            <a:ext cx="4752875" cy="402120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465E3B9F-DAD0-C447-97BE-4853C0DEF81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8098354" y="7496175"/>
            <a:ext cx="4696459" cy="402120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6CCBDA-DEC9-3E4E-9EEE-5747E7166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2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A72DCD4-A4E9-5F42-A11C-2B24BC225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bg2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55386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пиктограммы и текст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3">
            <a:extLst>
              <a:ext uri="{FF2B5EF4-FFF2-40B4-BE49-F238E27FC236}">
                <a16:creationId xmlns:a16="http://schemas.microsoft.com/office/drawing/2014/main" id="{73FABF5D-A3D2-774B-90FE-1A4AC11A0E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07DEE891-3469-564C-B6BE-5FDA03A0E6D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79563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0A210F1D-744E-964A-ACF1-3D683FC6F0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077538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88F39D33-7ADF-ED46-BCC5-341882E6AF4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2572650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8F1AE6B9-5E2B-C046-9C13-7810851DDB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057642" y="4234715"/>
            <a:ext cx="2925477" cy="2450678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C95F4793-44E5-8543-93C3-D9310BF4099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587600" y="7496175"/>
            <a:ext cx="4752875" cy="402120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39F62001-7038-644B-A637-78260AD416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077538" y="7496175"/>
            <a:ext cx="4752875" cy="402120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9E73F977-B954-6943-92F9-B030BAB47BA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2567476" y="7496175"/>
            <a:ext cx="4752875" cy="402120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465E3B9F-DAD0-C447-97BE-4853C0DEF81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8098354" y="7496175"/>
            <a:ext cx="4696459" cy="402120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326CCBDA-DEC9-3E4E-9EEE-5747E7166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A72DCD4-A4E9-5F42-A11C-2B24BC2250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36417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C5FF8DA1-67B6-6442-A9F0-752AD16451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9701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CEA5D801-8EAB-2940-8172-8C230088CE8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9872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295BD79E-FE02-FB47-89A7-EB7F457532C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71694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7" name="Рисунок 2">
            <a:extLst>
              <a:ext uri="{FF2B5EF4-FFF2-40B4-BE49-F238E27FC236}">
                <a16:creationId xmlns:a16="http://schemas.microsoft.com/office/drawing/2014/main" id="{3964D1A7-A05F-EC41-8983-D16EAA3DD07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47640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9" name="Рисунок 2">
            <a:extLst>
              <a:ext uri="{FF2B5EF4-FFF2-40B4-BE49-F238E27FC236}">
                <a16:creationId xmlns:a16="http://schemas.microsoft.com/office/drawing/2014/main" id="{8085B9D2-B6D5-824B-B850-56C7D8D7E1C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915832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D0325C6B-E12E-B04F-BA4F-C941E5DAEEF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587600" y="7496175"/>
            <a:ext cx="3649563" cy="401955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736855A9-F65D-DD4B-A4FA-AF7BAEF40E4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04364" y="7496175"/>
            <a:ext cx="3618964" cy="401955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836CDCBC-FB57-7E49-A46A-4B389CD71C1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390528" y="7496175"/>
            <a:ext cx="3630729" cy="401955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56FCF848-304A-7442-8114-D589DC150C6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4789686" y="7496175"/>
            <a:ext cx="3618963" cy="401955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76DF601F-0012-D841-9C54-2723932BC0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9175850" y="7502759"/>
            <a:ext cx="3618963" cy="401955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6" name="Footer Placeholder 4">
            <a:extLst>
              <a:ext uri="{FF2B5EF4-FFF2-40B4-BE49-F238E27FC236}">
                <a16:creationId xmlns:a16="http://schemas.microsoft.com/office/drawing/2014/main" id="{D7598FCE-19D6-A340-9CF7-24059C922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2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518A09DD-1A5A-AE4D-9D5F-726820AAB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bg2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447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6"/>
          <p:cNvSpPr>
            <a:spLocks noGrp="1"/>
          </p:cNvSpPr>
          <p:nvPr>
            <p:ph type="body" sz="quarter" idx="11" hasCustomPrompt="1"/>
          </p:nvPr>
        </p:nvSpPr>
        <p:spPr>
          <a:xfrm>
            <a:off x="5241600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Первый раздел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 hasCustomPrompt="1"/>
          </p:nvPr>
        </p:nvSpPr>
        <p:spPr>
          <a:xfrm>
            <a:off x="3042000" y="1630363"/>
            <a:ext cx="18308288" cy="1473200"/>
          </a:xfrm>
        </p:spPr>
        <p:txBody>
          <a:bodyPr tIns="216000" rIns="0" anchor="t"/>
          <a:lstStyle>
            <a:lvl1pPr>
              <a:defRPr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2" name="Текст 3">
            <a:extLst>
              <a:ext uri="{FF2B5EF4-FFF2-40B4-BE49-F238E27FC236}">
                <a16:creationId xmlns:a16="http://schemas.microsoft.com/office/drawing/2014/main" id="{59F20745-D3B4-E445-AF16-337808FC88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041999" y="3828862"/>
            <a:ext cx="1458563" cy="733425"/>
          </a:xfrm>
          <a:prstGeom prst="rect">
            <a:avLst/>
          </a:prstGeom>
          <a:noFill/>
        </p:spPr>
        <p:txBody>
          <a:bodyPr lIns="0" tIns="0" rIns="0" bIns="0" anchor="ctr" anchorCtr="1"/>
          <a:lstStyle>
            <a:lvl1pPr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7" name="Текст 6">
            <a:extLst>
              <a:ext uri="{FF2B5EF4-FFF2-40B4-BE49-F238E27FC236}">
                <a16:creationId xmlns:a16="http://schemas.microsoft.com/office/drawing/2014/main" id="{68C071BF-C16D-9E4B-AEEF-072A72D2CB6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5243044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Второй раздел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D1B7A5B9-7DAF-A941-AE5F-8010D004A7F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041999" y="5307795"/>
            <a:ext cx="1458563" cy="723999"/>
          </a:xfrm>
          <a:prstGeom prst="rect">
            <a:avLst/>
          </a:prstGeom>
          <a:noFill/>
        </p:spPr>
        <p:txBody>
          <a:bodyPr lIns="0" tIns="0" rIns="0" bIns="0" anchor="ctr" anchorCtr="1"/>
          <a:lstStyle>
            <a:lvl1pPr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29" name="Текст 6">
            <a:extLst>
              <a:ext uri="{FF2B5EF4-FFF2-40B4-BE49-F238E27FC236}">
                <a16:creationId xmlns:a16="http://schemas.microsoft.com/office/drawing/2014/main" id="{519C18FB-A744-6849-8662-B416DEBDF17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5243044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Третий раздел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F4406C1D-B142-5F47-9DBA-4D0B7047D1E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041999" y="6770799"/>
            <a:ext cx="1458563" cy="723999"/>
          </a:xfrm>
          <a:prstGeom prst="rect">
            <a:avLst/>
          </a:prstGeom>
          <a:noFill/>
        </p:spPr>
        <p:txBody>
          <a:bodyPr lIns="0" tIns="0" rIns="0" bIns="0" anchor="ctr" anchorCtr="1"/>
          <a:lstStyle>
            <a:lvl1pPr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3" name="Текст 6">
            <a:extLst>
              <a:ext uri="{FF2B5EF4-FFF2-40B4-BE49-F238E27FC236}">
                <a16:creationId xmlns:a16="http://schemas.microsoft.com/office/drawing/2014/main" id="{2BEC180E-3B2E-8640-8FD3-C1E1AC2375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5243044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Четвёртый раздел</a:t>
            </a:r>
          </a:p>
        </p:txBody>
      </p:sp>
      <p:sp>
        <p:nvSpPr>
          <p:cNvPr id="34" name="Текст 3">
            <a:extLst>
              <a:ext uri="{FF2B5EF4-FFF2-40B4-BE49-F238E27FC236}">
                <a16:creationId xmlns:a16="http://schemas.microsoft.com/office/drawing/2014/main" id="{A0B4DC4D-EBAE-5742-8F8D-6B3F47BCCE3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041999" y="8229550"/>
            <a:ext cx="1458563" cy="716013"/>
          </a:xfrm>
          <a:prstGeom prst="rect">
            <a:avLst/>
          </a:prstGeom>
          <a:noFill/>
        </p:spPr>
        <p:txBody>
          <a:bodyPr lIns="0" tIns="0" rIns="0" bIns="0" anchor="ctr" anchorCtr="1"/>
          <a:lstStyle>
            <a:lvl1pPr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5" name="Текст 6">
            <a:extLst>
              <a:ext uri="{FF2B5EF4-FFF2-40B4-BE49-F238E27FC236}">
                <a16:creationId xmlns:a16="http://schemas.microsoft.com/office/drawing/2014/main" id="{2D16315E-6FEC-174B-B128-E5925E3BF57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5243044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Пятый раздел</a:t>
            </a:r>
          </a:p>
        </p:txBody>
      </p:sp>
      <p:sp>
        <p:nvSpPr>
          <p:cNvPr id="36" name="Текст 3">
            <a:extLst>
              <a:ext uri="{FF2B5EF4-FFF2-40B4-BE49-F238E27FC236}">
                <a16:creationId xmlns:a16="http://schemas.microsoft.com/office/drawing/2014/main" id="{65142D94-0E1F-2049-A2D9-0B8528805211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041999" y="9687521"/>
            <a:ext cx="1458563" cy="732829"/>
          </a:xfrm>
          <a:prstGeom prst="rect">
            <a:avLst/>
          </a:prstGeom>
          <a:noFill/>
        </p:spPr>
        <p:txBody>
          <a:bodyPr lIns="0" tIns="0" rIns="0" bIns="0" anchor="ctr" anchorCtr="1"/>
          <a:lstStyle>
            <a:lvl1pPr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7" name="Текст 6">
            <a:extLst>
              <a:ext uri="{FF2B5EF4-FFF2-40B4-BE49-F238E27FC236}">
                <a16:creationId xmlns:a16="http://schemas.microsoft.com/office/drawing/2014/main" id="{0A800AF3-5748-4E43-804C-FC43E177662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5243044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Шестой раздел</a:t>
            </a:r>
          </a:p>
        </p:txBody>
      </p:sp>
      <p:sp>
        <p:nvSpPr>
          <p:cNvPr id="38" name="Текст 3">
            <a:extLst>
              <a:ext uri="{FF2B5EF4-FFF2-40B4-BE49-F238E27FC236}">
                <a16:creationId xmlns:a16="http://schemas.microsoft.com/office/drawing/2014/main" id="{EDE561E0-4221-244D-9277-8CEBC45B769C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041999" y="11153775"/>
            <a:ext cx="1458563" cy="732829"/>
          </a:xfrm>
          <a:prstGeom prst="rect">
            <a:avLst/>
          </a:prstGeom>
          <a:noFill/>
        </p:spPr>
        <p:txBody>
          <a:bodyPr lIns="0" tIns="0" rIns="0" bIns="0" anchor="ctr" anchorCtr="1"/>
          <a:lstStyle>
            <a:lvl1pPr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39" name="Текст 6">
            <a:extLst>
              <a:ext uri="{FF2B5EF4-FFF2-40B4-BE49-F238E27FC236}">
                <a16:creationId xmlns:a16="http://schemas.microsoft.com/office/drawing/2014/main" id="{9B3E06BA-02B6-454D-8FF6-9F34EB7F2662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14772407" y="3824935"/>
            <a:ext cx="6577044" cy="73912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Седьмой раздел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6B97D422-B3E5-1D45-ADF1-E96D651934AD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2572806" y="3828862"/>
            <a:ext cx="1458563" cy="733425"/>
          </a:xfrm>
          <a:prstGeom prst="rect">
            <a:avLst/>
          </a:prstGeom>
          <a:noFill/>
        </p:spPr>
        <p:txBody>
          <a:bodyPr lIns="0" tIns="0" rIns="0" bIns="0" anchor="ctr" anchorCtr="1"/>
          <a:lstStyle>
            <a:lvl1pPr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1" name="Текст 6">
            <a:extLst>
              <a:ext uri="{FF2B5EF4-FFF2-40B4-BE49-F238E27FC236}">
                <a16:creationId xmlns:a16="http://schemas.microsoft.com/office/drawing/2014/main" id="{A027CAEB-994C-F846-BC00-4FACCD445DA6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4773851" y="5304692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Восьмой раздел</a:t>
            </a:r>
          </a:p>
        </p:txBody>
      </p:sp>
      <p:sp>
        <p:nvSpPr>
          <p:cNvPr id="42" name="Текст 3">
            <a:extLst>
              <a:ext uri="{FF2B5EF4-FFF2-40B4-BE49-F238E27FC236}">
                <a16:creationId xmlns:a16="http://schemas.microsoft.com/office/drawing/2014/main" id="{DCC82649-AFC6-C546-B02B-707A8BFB64EA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12572806" y="5307795"/>
            <a:ext cx="1458563" cy="723999"/>
          </a:xfrm>
          <a:prstGeom prst="rect">
            <a:avLst/>
          </a:prstGeom>
          <a:noFill/>
        </p:spPr>
        <p:txBody>
          <a:bodyPr lIns="0" tIns="0" rIns="0" bIns="0" anchor="ctr" anchorCtr="1"/>
          <a:lstStyle>
            <a:lvl1pPr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43" name="Текст 6">
            <a:extLst>
              <a:ext uri="{FF2B5EF4-FFF2-40B4-BE49-F238E27FC236}">
                <a16:creationId xmlns:a16="http://schemas.microsoft.com/office/drawing/2014/main" id="{785F48D9-DFBF-F543-A309-A41926032259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4773851" y="6767696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Девятый раздел</a:t>
            </a:r>
          </a:p>
        </p:txBody>
      </p:sp>
      <p:sp>
        <p:nvSpPr>
          <p:cNvPr id="66" name="Текст 3">
            <a:extLst>
              <a:ext uri="{FF2B5EF4-FFF2-40B4-BE49-F238E27FC236}">
                <a16:creationId xmlns:a16="http://schemas.microsoft.com/office/drawing/2014/main" id="{D070534D-117D-5D45-A37B-B8EA2D6523C2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12572806" y="6770799"/>
            <a:ext cx="1458563" cy="723999"/>
          </a:xfrm>
          <a:prstGeom prst="rect">
            <a:avLst/>
          </a:prstGeom>
          <a:noFill/>
        </p:spPr>
        <p:txBody>
          <a:bodyPr lIns="0" tIns="0" rIns="0" bIns="0" anchor="ctr" anchorCtr="1"/>
          <a:lstStyle>
            <a:lvl1pPr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7" name="Текст 6">
            <a:extLst>
              <a:ext uri="{FF2B5EF4-FFF2-40B4-BE49-F238E27FC236}">
                <a16:creationId xmlns:a16="http://schemas.microsoft.com/office/drawing/2014/main" id="{CACCE557-BB3B-0A4E-AA6C-0DF5ABD7E686}"/>
              </a:ext>
            </a:extLst>
          </p:cNvPr>
          <p:cNvSpPr>
            <a:spLocks noGrp="1"/>
          </p:cNvSpPr>
          <p:nvPr>
            <p:ph type="body" sz="quarter" idx="84" hasCustomPrompt="1"/>
          </p:nvPr>
        </p:nvSpPr>
        <p:spPr>
          <a:xfrm>
            <a:off x="14773851" y="8226447"/>
            <a:ext cx="6577044" cy="721458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Десятый раздел</a:t>
            </a:r>
          </a:p>
        </p:txBody>
      </p:sp>
      <p:sp>
        <p:nvSpPr>
          <p:cNvPr id="68" name="Текст 3">
            <a:extLst>
              <a:ext uri="{FF2B5EF4-FFF2-40B4-BE49-F238E27FC236}">
                <a16:creationId xmlns:a16="http://schemas.microsoft.com/office/drawing/2014/main" id="{D3DEBB94-69EE-5842-9000-3509D15EACD7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12572806" y="8229550"/>
            <a:ext cx="1458563" cy="716013"/>
          </a:xfrm>
          <a:prstGeom prst="rect">
            <a:avLst/>
          </a:prstGeom>
          <a:noFill/>
        </p:spPr>
        <p:txBody>
          <a:bodyPr lIns="0" tIns="0" rIns="0" bIns="0" anchor="ctr" anchorCtr="1"/>
          <a:lstStyle>
            <a:lvl1pPr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69" name="Текст 6">
            <a:extLst>
              <a:ext uri="{FF2B5EF4-FFF2-40B4-BE49-F238E27FC236}">
                <a16:creationId xmlns:a16="http://schemas.microsoft.com/office/drawing/2014/main" id="{88C3D922-D9E3-D743-94EE-C0562E3A27D0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14773851" y="9689734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Одиннадцатый раздел</a:t>
            </a:r>
          </a:p>
        </p:txBody>
      </p:sp>
      <p:sp>
        <p:nvSpPr>
          <p:cNvPr id="70" name="Текст 3">
            <a:extLst>
              <a:ext uri="{FF2B5EF4-FFF2-40B4-BE49-F238E27FC236}">
                <a16:creationId xmlns:a16="http://schemas.microsoft.com/office/drawing/2014/main" id="{9592070E-32D6-204B-98DD-C681B353234F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12572806" y="9687521"/>
            <a:ext cx="1458563" cy="732829"/>
          </a:xfrm>
          <a:prstGeom prst="rect">
            <a:avLst/>
          </a:prstGeom>
          <a:noFill/>
        </p:spPr>
        <p:txBody>
          <a:bodyPr lIns="0" tIns="0" rIns="0" bIns="0" anchor="ctr" anchorCtr="1"/>
          <a:lstStyle>
            <a:lvl1pPr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sp>
        <p:nvSpPr>
          <p:cNvPr id="71" name="Текст 6">
            <a:extLst>
              <a:ext uri="{FF2B5EF4-FFF2-40B4-BE49-F238E27FC236}">
                <a16:creationId xmlns:a16="http://schemas.microsoft.com/office/drawing/2014/main" id="{A5A0FFF5-8CA8-4949-AA02-7FE56AA031B2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14773851" y="11155988"/>
            <a:ext cx="6577044" cy="730616"/>
          </a:xfrm>
        </p:spPr>
        <p:txBody>
          <a:bodyPr lIns="0" tIns="0" rIns="0" bIns="0" anchor="ctr" anchorCtr="0"/>
          <a:lstStyle>
            <a:lvl1pPr>
              <a:spcBef>
                <a:spcPts val="0"/>
              </a:spcBef>
              <a:spcAft>
                <a:spcPts val="0"/>
              </a:spcAft>
              <a:defRPr sz="32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Двенадцатый раздел</a:t>
            </a:r>
          </a:p>
        </p:txBody>
      </p:sp>
      <p:sp>
        <p:nvSpPr>
          <p:cNvPr id="72" name="Текст 3">
            <a:extLst>
              <a:ext uri="{FF2B5EF4-FFF2-40B4-BE49-F238E27FC236}">
                <a16:creationId xmlns:a16="http://schemas.microsoft.com/office/drawing/2014/main" id="{1BE75190-6D2A-6E4A-9D09-464B35FDC320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12572806" y="11153775"/>
            <a:ext cx="1458563" cy="732829"/>
          </a:xfrm>
          <a:prstGeom prst="rect">
            <a:avLst/>
          </a:prstGeom>
          <a:noFill/>
        </p:spPr>
        <p:txBody>
          <a:bodyPr lIns="0" tIns="0" rIns="0" bIns="0" anchor="ctr" anchorCtr="1"/>
          <a:lstStyle>
            <a:lvl1pPr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ru-RU" dirty="0"/>
              <a:t>00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1689AC1-8485-4F4C-B0FC-F1D003BD9A45}"/>
              </a:ext>
            </a:extLst>
          </p:cNvPr>
          <p:cNvGrpSpPr/>
          <p:nvPr userDrawn="1"/>
        </p:nvGrpSpPr>
        <p:grpSpPr>
          <a:xfrm>
            <a:off x="257824" y="288579"/>
            <a:ext cx="1750435" cy="3725401"/>
            <a:chOff x="257824" y="288579"/>
            <a:chExt cx="1750435" cy="3725401"/>
          </a:xfrm>
        </p:grpSpPr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E7CAA7ED-2432-C44C-833D-D00388B97131}"/>
                </a:ext>
              </a:extLst>
            </p:cNvPr>
            <p:cNvSpPr/>
            <p:nvPr userDrawn="1"/>
          </p:nvSpPr>
          <p:spPr>
            <a:xfrm>
              <a:off x="257824" y="2288209"/>
              <a:ext cx="738181" cy="701907"/>
            </a:xfrm>
            <a:custGeom>
              <a:avLst/>
              <a:gdLst>
                <a:gd name="connsiteX0" fmla="*/ 738182 w 738181"/>
                <a:gd name="connsiteY0" fmla="*/ 384393 h 701907"/>
                <a:gd name="connsiteX1" fmla="*/ 479342 w 738181"/>
                <a:gd name="connsiteY1" fmla="*/ 300636 h 701907"/>
                <a:gd name="connsiteX2" fmla="*/ 639292 w 738181"/>
                <a:gd name="connsiteY2" fmla="*/ 80457 h 701907"/>
                <a:gd name="connsiteX3" fmla="*/ 529231 w 738181"/>
                <a:gd name="connsiteY3" fmla="*/ 0 h 701907"/>
                <a:gd name="connsiteX4" fmla="*/ 369281 w 738181"/>
                <a:gd name="connsiteY4" fmla="*/ 220179 h 701907"/>
                <a:gd name="connsiteX5" fmla="*/ 209077 w 738181"/>
                <a:gd name="connsiteY5" fmla="*/ 0 h 701907"/>
                <a:gd name="connsiteX6" fmla="*/ 98890 w 738181"/>
                <a:gd name="connsiteY6" fmla="*/ 80077 h 701907"/>
                <a:gd name="connsiteX7" fmla="*/ 258840 w 738181"/>
                <a:gd name="connsiteY7" fmla="*/ 300636 h 701907"/>
                <a:gd name="connsiteX8" fmla="*/ 0 w 738181"/>
                <a:gd name="connsiteY8" fmla="*/ 384393 h 701907"/>
                <a:gd name="connsiteX9" fmla="*/ 42146 w 738181"/>
                <a:gd name="connsiteY9" fmla="*/ 513835 h 701907"/>
                <a:gd name="connsiteX10" fmla="*/ 300731 w 738181"/>
                <a:gd name="connsiteY10" fmla="*/ 429825 h 701907"/>
                <a:gd name="connsiteX11" fmla="*/ 300731 w 738181"/>
                <a:gd name="connsiteY11" fmla="*/ 701907 h 701907"/>
                <a:gd name="connsiteX12" fmla="*/ 437196 w 738181"/>
                <a:gd name="connsiteY12" fmla="*/ 701907 h 701907"/>
                <a:gd name="connsiteX13" fmla="*/ 437196 w 738181"/>
                <a:gd name="connsiteY13" fmla="*/ 429825 h 701907"/>
                <a:gd name="connsiteX14" fmla="*/ 696036 w 738181"/>
                <a:gd name="connsiteY14" fmla="*/ 513835 h 70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907">
                  <a:moveTo>
                    <a:pt x="738182" y="384393"/>
                  </a:moveTo>
                  <a:lnTo>
                    <a:pt x="479342" y="300636"/>
                  </a:lnTo>
                  <a:lnTo>
                    <a:pt x="639292" y="80457"/>
                  </a:lnTo>
                  <a:lnTo>
                    <a:pt x="529231" y="0"/>
                  </a:lnTo>
                  <a:lnTo>
                    <a:pt x="369281" y="220179"/>
                  </a:lnTo>
                  <a:lnTo>
                    <a:pt x="209077" y="0"/>
                  </a:lnTo>
                  <a:lnTo>
                    <a:pt x="98890" y="80077"/>
                  </a:lnTo>
                  <a:lnTo>
                    <a:pt x="258840" y="300636"/>
                  </a:lnTo>
                  <a:lnTo>
                    <a:pt x="0" y="384393"/>
                  </a:lnTo>
                  <a:lnTo>
                    <a:pt x="42146" y="513835"/>
                  </a:lnTo>
                  <a:lnTo>
                    <a:pt x="300731" y="429825"/>
                  </a:lnTo>
                  <a:lnTo>
                    <a:pt x="300731" y="701907"/>
                  </a:lnTo>
                  <a:lnTo>
                    <a:pt x="437196" y="701907"/>
                  </a:lnTo>
                  <a:lnTo>
                    <a:pt x="437196" y="429825"/>
                  </a:lnTo>
                  <a:lnTo>
                    <a:pt x="696036" y="51383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1F68D2C7-C76B-2849-A0E1-5B91EC83E270}"/>
                </a:ext>
              </a:extLst>
            </p:cNvPr>
            <p:cNvSpPr/>
            <p:nvPr userDrawn="1"/>
          </p:nvSpPr>
          <p:spPr>
            <a:xfrm>
              <a:off x="1270078" y="2288209"/>
              <a:ext cx="738181" cy="702415"/>
            </a:xfrm>
            <a:custGeom>
              <a:avLst/>
              <a:gdLst>
                <a:gd name="connsiteX0" fmla="*/ 0 w 738181"/>
                <a:gd name="connsiteY0" fmla="*/ 317641 h 702415"/>
                <a:gd name="connsiteX1" fmla="*/ 258840 w 738181"/>
                <a:gd name="connsiteY1" fmla="*/ 402160 h 702415"/>
                <a:gd name="connsiteX2" fmla="*/ 98890 w 738181"/>
                <a:gd name="connsiteY2" fmla="*/ 622339 h 702415"/>
                <a:gd name="connsiteX3" fmla="*/ 209077 w 738181"/>
                <a:gd name="connsiteY3" fmla="*/ 702415 h 702415"/>
                <a:gd name="connsiteX4" fmla="*/ 369027 w 738181"/>
                <a:gd name="connsiteY4" fmla="*/ 482236 h 702415"/>
                <a:gd name="connsiteX5" fmla="*/ 528977 w 738181"/>
                <a:gd name="connsiteY5" fmla="*/ 702415 h 702415"/>
                <a:gd name="connsiteX6" fmla="*/ 639292 w 738181"/>
                <a:gd name="connsiteY6" fmla="*/ 622339 h 702415"/>
                <a:gd name="connsiteX7" fmla="*/ 479215 w 738181"/>
                <a:gd name="connsiteY7" fmla="*/ 402160 h 702415"/>
                <a:gd name="connsiteX8" fmla="*/ 738181 w 738181"/>
                <a:gd name="connsiteY8" fmla="*/ 318149 h 702415"/>
                <a:gd name="connsiteX9" fmla="*/ 696036 w 738181"/>
                <a:gd name="connsiteY9" fmla="*/ 188580 h 702415"/>
                <a:gd name="connsiteX10" fmla="*/ 437196 w 738181"/>
                <a:gd name="connsiteY10" fmla="*/ 272717 h 702415"/>
                <a:gd name="connsiteX11" fmla="*/ 437196 w 738181"/>
                <a:gd name="connsiteY11" fmla="*/ 0 h 702415"/>
                <a:gd name="connsiteX12" fmla="*/ 300858 w 738181"/>
                <a:gd name="connsiteY12" fmla="*/ 0 h 702415"/>
                <a:gd name="connsiteX13" fmla="*/ 300858 w 738181"/>
                <a:gd name="connsiteY13" fmla="*/ 272210 h 702415"/>
                <a:gd name="connsiteX14" fmla="*/ 42019 w 738181"/>
                <a:gd name="connsiteY14" fmla="*/ 188072 h 70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2415">
                  <a:moveTo>
                    <a:pt x="0" y="317641"/>
                  </a:moveTo>
                  <a:lnTo>
                    <a:pt x="258840" y="402160"/>
                  </a:lnTo>
                  <a:lnTo>
                    <a:pt x="98890" y="622339"/>
                  </a:lnTo>
                  <a:lnTo>
                    <a:pt x="209077" y="702415"/>
                  </a:lnTo>
                  <a:lnTo>
                    <a:pt x="369027" y="482236"/>
                  </a:lnTo>
                  <a:lnTo>
                    <a:pt x="528977" y="702415"/>
                  </a:lnTo>
                  <a:lnTo>
                    <a:pt x="639292" y="622339"/>
                  </a:lnTo>
                  <a:lnTo>
                    <a:pt x="479215" y="402160"/>
                  </a:lnTo>
                  <a:lnTo>
                    <a:pt x="738181" y="318149"/>
                  </a:lnTo>
                  <a:lnTo>
                    <a:pt x="696036" y="188580"/>
                  </a:lnTo>
                  <a:lnTo>
                    <a:pt x="437196" y="272717"/>
                  </a:lnTo>
                  <a:lnTo>
                    <a:pt x="437196" y="0"/>
                  </a:lnTo>
                  <a:lnTo>
                    <a:pt x="300858" y="0"/>
                  </a:lnTo>
                  <a:lnTo>
                    <a:pt x="300858" y="272210"/>
                  </a:lnTo>
                  <a:lnTo>
                    <a:pt x="42019" y="18807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8D8AF38B-B096-1247-B9F0-494C9BACECB2}"/>
                </a:ext>
              </a:extLst>
            </p:cNvPr>
            <p:cNvSpPr/>
            <p:nvPr userDrawn="1"/>
          </p:nvSpPr>
          <p:spPr>
            <a:xfrm>
              <a:off x="257824" y="3312200"/>
              <a:ext cx="738181" cy="701780"/>
            </a:xfrm>
            <a:custGeom>
              <a:avLst/>
              <a:gdLst>
                <a:gd name="connsiteX0" fmla="*/ 738182 w 738181"/>
                <a:gd name="connsiteY0" fmla="*/ 384266 h 701780"/>
                <a:gd name="connsiteX1" fmla="*/ 479342 w 738181"/>
                <a:gd name="connsiteY1" fmla="*/ 300129 h 701780"/>
                <a:gd name="connsiteX2" fmla="*/ 639292 w 738181"/>
                <a:gd name="connsiteY2" fmla="*/ 80077 h 701780"/>
                <a:gd name="connsiteX3" fmla="*/ 529231 w 738181"/>
                <a:gd name="connsiteY3" fmla="*/ 0 h 701780"/>
                <a:gd name="connsiteX4" fmla="*/ 369281 w 738181"/>
                <a:gd name="connsiteY4" fmla="*/ 220052 h 701780"/>
                <a:gd name="connsiteX5" fmla="*/ 209077 w 738181"/>
                <a:gd name="connsiteY5" fmla="*/ 0 h 701780"/>
                <a:gd name="connsiteX6" fmla="*/ 98890 w 738181"/>
                <a:gd name="connsiteY6" fmla="*/ 80077 h 701780"/>
                <a:gd name="connsiteX7" fmla="*/ 258840 w 738181"/>
                <a:gd name="connsiteY7" fmla="*/ 300129 h 701780"/>
                <a:gd name="connsiteX8" fmla="*/ 0 w 738181"/>
                <a:gd name="connsiteY8" fmla="*/ 384266 h 701780"/>
                <a:gd name="connsiteX9" fmla="*/ 42146 w 738181"/>
                <a:gd name="connsiteY9" fmla="*/ 513835 h 701780"/>
                <a:gd name="connsiteX10" fmla="*/ 300731 w 738181"/>
                <a:gd name="connsiteY10" fmla="*/ 429698 h 701780"/>
                <a:gd name="connsiteX11" fmla="*/ 300731 w 738181"/>
                <a:gd name="connsiteY11" fmla="*/ 701780 h 701780"/>
                <a:gd name="connsiteX12" fmla="*/ 437196 w 738181"/>
                <a:gd name="connsiteY12" fmla="*/ 701780 h 701780"/>
                <a:gd name="connsiteX13" fmla="*/ 437196 w 738181"/>
                <a:gd name="connsiteY13" fmla="*/ 429698 h 701780"/>
                <a:gd name="connsiteX14" fmla="*/ 696036 w 738181"/>
                <a:gd name="connsiteY14" fmla="*/ 513835 h 70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780">
                  <a:moveTo>
                    <a:pt x="738182" y="384266"/>
                  </a:moveTo>
                  <a:lnTo>
                    <a:pt x="479342" y="300129"/>
                  </a:lnTo>
                  <a:lnTo>
                    <a:pt x="639292" y="80077"/>
                  </a:lnTo>
                  <a:lnTo>
                    <a:pt x="529231" y="0"/>
                  </a:lnTo>
                  <a:lnTo>
                    <a:pt x="369281" y="220052"/>
                  </a:lnTo>
                  <a:lnTo>
                    <a:pt x="209077" y="0"/>
                  </a:lnTo>
                  <a:lnTo>
                    <a:pt x="98890" y="80077"/>
                  </a:lnTo>
                  <a:lnTo>
                    <a:pt x="258840" y="300129"/>
                  </a:lnTo>
                  <a:lnTo>
                    <a:pt x="0" y="384266"/>
                  </a:lnTo>
                  <a:lnTo>
                    <a:pt x="42146" y="513835"/>
                  </a:lnTo>
                  <a:lnTo>
                    <a:pt x="300731" y="429698"/>
                  </a:lnTo>
                  <a:lnTo>
                    <a:pt x="300731" y="701780"/>
                  </a:lnTo>
                  <a:lnTo>
                    <a:pt x="437196" y="701780"/>
                  </a:lnTo>
                  <a:lnTo>
                    <a:pt x="437196" y="429698"/>
                  </a:lnTo>
                  <a:lnTo>
                    <a:pt x="696036" y="51383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5C561927-45DD-B341-9CB2-01E7F25C0E9D}"/>
                </a:ext>
              </a:extLst>
            </p:cNvPr>
            <p:cNvSpPr/>
            <p:nvPr userDrawn="1"/>
          </p:nvSpPr>
          <p:spPr>
            <a:xfrm>
              <a:off x="257824" y="288579"/>
              <a:ext cx="738181" cy="701272"/>
            </a:xfrm>
            <a:custGeom>
              <a:avLst/>
              <a:gdLst>
                <a:gd name="connsiteX0" fmla="*/ 738182 w 738181"/>
                <a:gd name="connsiteY0" fmla="*/ 384012 h 701272"/>
                <a:gd name="connsiteX1" fmla="*/ 479342 w 738181"/>
                <a:gd name="connsiteY1" fmla="*/ 300256 h 701272"/>
                <a:gd name="connsiteX2" fmla="*/ 639292 w 738181"/>
                <a:gd name="connsiteY2" fmla="*/ 80077 h 701272"/>
                <a:gd name="connsiteX3" fmla="*/ 529231 w 738181"/>
                <a:gd name="connsiteY3" fmla="*/ 0 h 701272"/>
                <a:gd name="connsiteX4" fmla="*/ 369154 w 738181"/>
                <a:gd name="connsiteY4" fmla="*/ 220179 h 701272"/>
                <a:gd name="connsiteX5" fmla="*/ 209077 w 738181"/>
                <a:gd name="connsiteY5" fmla="*/ 0 h 701272"/>
                <a:gd name="connsiteX6" fmla="*/ 98890 w 738181"/>
                <a:gd name="connsiteY6" fmla="*/ 80077 h 701272"/>
                <a:gd name="connsiteX7" fmla="*/ 258840 w 738181"/>
                <a:gd name="connsiteY7" fmla="*/ 300256 h 701272"/>
                <a:gd name="connsiteX8" fmla="*/ 0 w 738181"/>
                <a:gd name="connsiteY8" fmla="*/ 384012 h 701272"/>
                <a:gd name="connsiteX9" fmla="*/ 42146 w 738181"/>
                <a:gd name="connsiteY9" fmla="*/ 513582 h 701272"/>
                <a:gd name="connsiteX10" fmla="*/ 300731 w 738181"/>
                <a:gd name="connsiteY10" fmla="*/ 429698 h 701272"/>
                <a:gd name="connsiteX11" fmla="*/ 300731 w 738181"/>
                <a:gd name="connsiteY11" fmla="*/ 701273 h 701272"/>
                <a:gd name="connsiteX12" fmla="*/ 437196 w 738181"/>
                <a:gd name="connsiteY12" fmla="*/ 701273 h 701272"/>
                <a:gd name="connsiteX13" fmla="*/ 437196 w 738181"/>
                <a:gd name="connsiteY13" fmla="*/ 429698 h 701272"/>
                <a:gd name="connsiteX14" fmla="*/ 696036 w 738181"/>
                <a:gd name="connsiteY14" fmla="*/ 513835 h 70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272">
                  <a:moveTo>
                    <a:pt x="738182" y="384012"/>
                  </a:moveTo>
                  <a:lnTo>
                    <a:pt x="479342" y="300256"/>
                  </a:lnTo>
                  <a:lnTo>
                    <a:pt x="639292" y="80077"/>
                  </a:lnTo>
                  <a:lnTo>
                    <a:pt x="529231" y="0"/>
                  </a:lnTo>
                  <a:lnTo>
                    <a:pt x="369154" y="220179"/>
                  </a:lnTo>
                  <a:lnTo>
                    <a:pt x="209077" y="0"/>
                  </a:lnTo>
                  <a:lnTo>
                    <a:pt x="98890" y="80077"/>
                  </a:lnTo>
                  <a:lnTo>
                    <a:pt x="258840" y="300256"/>
                  </a:lnTo>
                  <a:lnTo>
                    <a:pt x="0" y="384012"/>
                  </a:lnTo>
                  <a:lnTo>
                    <a:pt x="42146" y="513582"/>
                  </a:lnTo>
                  <a:lnTo>
                    <a:pt x="300731" y="429698"/>
                  </a:lnTo>
                  <a:lnTo>
                    <a:pt x="300731" y="701273"/>
                  </a:lnTo>
                  <a:lnTo>
                    <a:pt x="437196" y="701273"/>
                  </a:lnTo>
                  <a:lnTo>
                    <a:pt x="437196" y="429698"/>
                  </a:lnTo>
                  <a:lnTo>
                    <a:pt x="696036" y="51383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BA56686D-802C-714F-B149-1951999708F8}"/>
                </a:ext>
              </a:extLst>
            </p:cNvPr>
            <p:cNvSpPr/>
            <p:nvPr userDrawn="1"/>
          </p:nvSpPr>
          <p:spPr>
            <a:xfrm>
              <a:off x="1270078" y="288579"/>
              <a:ext cx="738181" cy="701780"/>
            </a:xfrm>
            <a:custGeom>
              <a:avLst/>
              <a:gdLst>
                <a:gd name="connsiteX0" fmla="*/ 0 w 738181"/>
                <a:gd name="connsiteY0" fmla="*/ 317514 h 701780"/>
                <a:gd name="connsiteX1" fmla="*/ 258840 w 738181"/>
                <a:gd name="connsiteY1" fmla="*/ 401652 h 701780"/>
                <a:gd name="connsiteX2" fmla="*/ 98890 w 738181"/>
                <a:gd name="connsiteY2" fmla="*/ 621831 h 701780"/>
                <a:gd name="connsiteX3" fmla="*/ 209077 w 738181"/>
                <a:gd name="connsiteY3" fmla="*/ 701781 h 701780"/>
                <a:gd name="connsiteX4" fmla="*/ 369027 w 738181"/>
                <a:gd name="connsiteY4" fmla="*/ 481729 h 701780"/>
                <a:gd name="connsiteX5" fmla="*/ 528977 w 738181"/>
                <a:gd name="connsiteY5" fmla="*/ 701273 h 701780"/>
                <a:gd name="connsiteX6" fmla="*/ 639292 w 738181"/>
                <a:gd name="connsiteY6" fmla="*/ 621323 h 701780"/>
                <a:gd name="connsiteX7" fmla="*/ 479215 w 738181"/>
                <a:gd name="connsiteY7" fmla="*/ 401652 h 701780"/>
                <a:gd name="connsiteX8" fmla="*/ 738181 w 738181"/>
                <a:gd name="connsiteY8" fmla="*/ 317514 h 701780"/>
                <a:gd name="connsiteX9" fmla="*/ 696036 w 738181"/>
                <a:gd name="connsiteY9" fmla="*/ 188072 h 701780"/>
                <a:gd name="connsiteX10" fmla="*/ 437196 w 738181"/>
                <a:gd name="connsiteY10" fmla="*/ 272083 h 701780"/>
                <a:gd name="connsiteX11" fmla="*/ 437196 w 738181"/>
                <a:gd name="connsiteY11" fmla="*/ 0 h 701780"/>
                <a:gd name="connsiteX12" fmla="*/ 300858 w 738181"/>
                <a:gd name="connsiteY12" fmla="*/ 0 h 701780"/>
                <a:gd name="connsiteX13" fmla="*/ 300858 w 738181"/>
                <a:gd name="connsiteY13" fmla="*/ 272083 h 701780"/>
                <a:gd name="connsiteX14" fmla="*/ 42019 w 738181"/>
                <a:gd name="connsiteY14" fmla="*/ 188072 h 70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780">
                  <a:moveTo>
                    <a:pt x="0" y="317514"/>
                  </a:moveTo>
                  <a:lnTo>
                    <a:pt x="258840" y="401652"/>
                  </a:lnTo>
                  <a:lnTo>
                    <a:pt x="98890" y="621831"/>
                  </a:lnTo>
                  <a:lnTo>
                    <a:pt x="209077" y="701781"/>
                  </a:lnTo>
                  <a:lnTo>
                    <a:pt x="369027" y="481729"/>
                  </a:lnTo>
                  <a:lnTo>
                    <a:pt x="528977" y="701273"/>
                  </a:lnTo>
                  <a:lnTo>
                    <a:pt x="639292" y="621323"/>
                  </a:lnTo>
                  <a:lnTo>
                    <a:pt x="479215" y="401652"/>
                  </a:lnTo>
                  <a:lnTo>
                    <a:pt x="738181" y="317514"/>
                  </a:lnTo>
                  <a:lnTo>
                    <a:pt x="696036" y="188072"/>
                  </a:lnTo>
                  <a:lnTo>
                    <a:pt x="437196" y="272083"/>
                  </a:lnTo>
                  <a:lnTo>
                    <a:pt x="437196" y="0"/>
                  </a:lnTo>
                  <a:lnTo>
                    <a:pt x="300858" y="0"/>
                  </a:lnTo>
                  <a:lnTo>
                    <a:pt x="300858" y="272083"/>
                  </a:lnTo>
                  <a:lnTo>
                    <a:pt x="42019" y="18807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F37AB853-0DBE-0D45-AF22-CF30C6D5D47C}"/>
                </a:ext>
              </a:extLst>
            </p:cNvPr>
            <p:cNvSpPr/>
            <p:nvPr userDrawn="1"/>
          </p:nvSpPr>
          <p:spPr>
            <a:xfrm>
              <a:off x="257824" y="1312569"/>
              <a:ext cx="738181" cy="701780"/>
            </a:xfrm>
            <a:custGeom>
              <a:avLst/>
              <a:gdLst>
                <a:gd name="connsiteX0" fmla="*/ 738182 w 738181"/>
                <a:gd name="connsiteY0" fmla="*/ 384266 h 701780"/>
                <a:gd name="connsiteX1" fmla="*/ 479342 w 738181"/>
                <a:gd name="connsiteY1" fmla="*/ 300129 h 701780"/>
                <a:gd name="connsiteX2" fmla="*/ 639292 w 738181"/>
                <a:gd name="connsiteY2" fmla="*/ 79950 h 701780"/>
                <a:gd name="connsiteX3" fmla="*/ 529231 w 738181"/>
                <a:gd name="connsiteY3" fmla="*/ 0 h 701780"/>
                <a:gd name="connsiteX4" fmla="*/ 369281 w 738181"/>
                <a:gd name="connsiteY4" fmla="*/ 220052 h 701780"/>
                <a:gd name="connsiteX5" fmla="*/ 209077 w 738181"/>
                <a:gd name="connsiteY5" fmla="*/ 0 h 701780"/>
                <a:gd name="connsiteX6" fmla="*/ 98890 w 738181"/>
                <a:gd name="connsiteY6" fmla="*/ 79950 h 701780"/>
                <a:gd name="connsiteX7" fmla="*/ 258840 w 738181"/>
                <a:gd name="connsiteY7" fmla="*/ 300129 h 701780"/>
                <a:gd name="connsiteX8" fmla="*/ 0 w 738181"/>
                <a:gd name="connsiteY8" fmla="*/ 384266 h 701780"/>
                <a:gd name="connsiteX9" fmla="*/ 42146 w 738181"/>
                <a:gd name="connsiteY9" fmla="*/ 513709 h 701780"/>
                <a:gd name="connsiteX10" fmla="*/ 300731 w 738181"/>
                <a:gd name="connsiteY10" fmla="*/ 429698 h 701780"/>
                <a:gd name="connsiteX11" fmla="*/ 300731 w 738181"/>
                <a:gd name="connsiteY11" fmla="*/ 701781 h 701780"/>
                <a:gd name="connsiteX12" fmla="*/ 437196 w 738181"/>
                <a:gd name="connsiteY12" fmla="*/ 701781 h 701780"/>
                <a:gd name="connsiteX13" fmla="*/ 437196 w 738181"/>
                <a:gd name="connsiteY13" fmla="*/ 429698 h 701780"/>
                <a:gd name="connsiteX14" fmla="*/ 696036 w 738181"/>
                <a:gd name="connsiteY14" fmla="*/ 513709 h 70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780">
                  <a:moveTo>
                    <a:pt x="738182" y="384266"/>
                  </a:moveTo>
                  <a:lnTo>
                    <a:pt x="479342" y="300129"/>
                  </a:lnTo>
                  <a:lnTo>
                    <a:pt x="639292" y="79950"/>
                  </a:lnTo>
                  <a:lnTo>
                    <a:pt x="529231" y="0"/>
                  </a:lnTo>
                  <a:lnTo>
                    <a:pt x="369281" y="220052"/>
                  </a:lnTo>
                  <a:lnTo>
                    <a:pt x="209077" y="0"/>
                  </a:lnTo>
                  <a:lnTo>
                    <a:pt x="98890" y="79950"/>
                  </a:lnTo>
                  <a:lnTo>
                    <a:pt x="258840" y="300129"/>
                  </a:lnTo>
                  <a:lnTo>
                    <a:pt x="0" y="384266"/>
                  </a:lnTo>
                  <a:lnTo>
                    <a:pt x="42146" y="513709"/>
                  </a:lnTo>
                  <a:lnTo>
                    <a:pt x="300731" y="429698"/>
                  </a:lnTo>
                  <a:lnTo>
                    <a:pt x="300731" y="701781"/>
                  </a:lnTo>
                  <a:lnTo>
                    <a:pt x="437196" y="701781"/>
                  </a:lnTo>
                  <a:lnTo>
                    <a:pt x="437196" y="429698"/>
                  </a:lnTo>
                  <a:lnTo>
                    <a:pt x="696036" y="51370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0759632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пиктограмм и текст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3">
            <a:extLst>
              <a:ext uri="{FF2B5EF4-FFF2-40B4-BE49-F238E27FC236}">
                <a16:creationId xmlns:a16="http://schemas.microsoft.com/office/drawing/2014/main" id="{F0125504-5AC3-DA40-B8E8-E1DAF443D7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C5FF8DA1-67B6-6442-A9F0-752AD164517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59701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3" name="Рисунок 2">
            <a:extLst>
              <a:ext uri="{FF2B5EF4-FFF2-40B4-BE49-F238E27FC236}">
                <a16:creationId xmlns:a16="http://schemas.microsoft.com/office/drawing/2014/main" id="{CEA5D801-8EAB-2940-8172-8C230088CE8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59872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5" name="Рисунок 2">
            <a:extLst>
              <a:ext uri="{FF2B5EF4-FFF2-40B4-BE49-F238E27FC236}">
                <a16:creationId xmlns:a16="http://schemas.microsoft.com/office/drawing/2014/main" id="{295BD79E-FE02-FB47-89A7-EB7F457532CF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371694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7" name="Рисунок 2">
            <a:extLst>
              <a:ext uri="{FF2B5EF4-FFF2-40B4-BE49-F238E27FC236}">
                <a16:creationId xmlns:a16="http://schemas.microsoft.com/office/drawing/2014/main" id="{3964D1A7-A05F-EC41-8983-D16EAA3DD07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1476408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39" name="Рисунок 2">
            <a:extLst>
              <a:ext uri="{FF2B5EF4-FFF2-40B4-BE49-F238E27FC236}">
                <a16:creationId xmlns:a16="http://schemas.microsoft.com/office/drawing/2014/main" id="{8085B9D2-B6D5-824B-B850-56C7D8D7E1C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9158326" y="4570665"/>
            <a:ext cx="2547947" cy="2134421"/>
          </a:xfrm>
          <a:prstGeom prst="rect">
            <a:avLst/>
          </a:prstGeom>
        </p:spPr>
        <p:txBody>
          <a:bodyPr anchor="ctr" anchorCtr="1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пиктограммы </a:t>
            </a:r>
            <a:r>
              <a:rPr lang="en-US" dirty="0"/>
              <a:t>PNG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D0325C6B-E12E-B04F-BA4F-C941E5DAEEF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587600" y="7496175"/>
            <a:ext cx="3649563" cy="401955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736855A9-F65D-DD4B-A4FA-AF7BAEF40E4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004364" y="7496175"/>
            <a:ext cx="3618964" cy="401955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836CDCBC-FB57-7E49-A46A-4B389CD71C1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390528" y="7496175"/>
            <a:ext cx="3630729" cy="401955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56FCF848-304A-7442-8114-D589DC150C6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4789686" y="7496175"/>
            <a:ext cx="3618963" cy="401955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76DF601F-0012-D841-9C54-2723932BC0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19175850" y="7502759"/>
            <a:ext cx="3618963" cy="401955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6" name="Footer Placeholder 4">
            <a:extLst>
              <a:ext uri="{FF2B5EF4-FFF2-40B4-BE49-F238E27FC236}">
                <a16:creationId xmlns:a16="http://schemas.microsoft.com/office/drawing/2014/main" id="{D7598FCE-19D6-A340-9CF7-24059C922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518A09DD-1A5A-AE4D-9D5F-726820AAB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71151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A7F006-D07E-7C40-BC92-FB32B284739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87500" y="3455987"/>
            <a:ext cx="10239375" cy="87931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  <a:br>
              <a:rPr lang="ru-RU" dirty="0"/>
            </a:br>
            <a:endParaRPr lang="ru-RU" dirty="0"/>
          </a:p>
          <a:p>
            <a:pPr lvl="1"/>
            <a:r>
              <a:rPr lang="ru-RU" dirty="0"/>
              <a:t>Второй уровень</a:t>
            </a:r>
            <a:br>
              <a:rPr lang="ru-RU" dirty="0"/>
            </a:br>
            <a:endParaRPr lang="ru-RU" dirty="0"/>
          </a:p>
          <a:p>
            <a:pPr lvl="2"/>
            <a:r>
              <a:rPr lang="ru-RU" dirty="0"/>
              <a:t>Третий уровень</a:t>
            </a:r>
            <a:br>
              <a:rPr lang="ru-RU" dirty="0"/>
            </a:br>
            <a:endParaRPr lang="ru-RU" dirty="0"/>
          </a:p>
          <a:p>
            <a:pPr lvl="3"/>
            <a:r>
              <a:rPr lang="ru-RU" dirty="0"/>
              <a:t>Четвёртый уровень</a:t>
            </a:r>
          </a:p>
          <a:p>
            <a:pPr lvl="4"/>
            <a:br>
              <a:rPr lang="ru-RU" dirty="0"/>
            </a:br>
            <a:r>
              <a:rPr lang="ru-RU" dirty="0"/>
              <a:t>Пятый уровень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02FE510-6CB5-AC4B-B522-35B16DAE7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1" y="12624682"/>
            <a:ext cx="10239274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2"/>
                </a:solidFill>
                <a:latin typeface="+mn-lt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02251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большое изображение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10239275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2572049" y="0"/>
            <a:ext cx="11810364" cy="13716000"/>
          </a:xfrm>
        </p:spPr>
        <p:txBody>
          <a:bodyPr bIns="5400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5A7F006-D07E-7C40-BC92-FB32B284739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87500" y="3455987"/>
            <a:ext cx="10239375" cy="8793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  <a:br>
              <a:rPr lang="ru-RU" dirty="0"/>
            </a:br>
            <a:endParaRPr lang="ru-RU" dirty="0"/>
          </a:p>
          <a:p>
            <a:pPr lvl="1"/>
            <a:r>
              <a:rPr lang="ru-RU" dirty="0"/>
              <a:t>Второй уровень</a:t>
            </a:r>
            <a:br>
              <a:rPr lang="ru-RU" dirty="0"/>
            </a:br>
            <a:endParaRPr lang="ru-RU" dirty="0"/>
          </a:p>
          <a:p>
            <a:pPr lvl="2"/>
            <a:r>
              <a:rPr lang="ru-RU" dirty="0"/>
              <a:t>Третий уровень</a:t>
            </a:r>
            <a:br>
              <a:rPr lang="ru-RU" dirty="0"/>
            </a:br>
            <a:endParaRPr lang="ru-RU" dirty="0"/>
          </a:p>
          <a:p>
            <a:pPr lvl="3"/>
            <a:r>
              <a:rPr lang="ru-RU" dirty="0"/>
              <a:t>Четвёртый уровень</a:t>
            </a:r>
          </a:p>
          <a:p>
            <a:pPr lvl="4"/>
            <a:br>
              <a:rPr lang="ru-RU" dirty="0"/>
            </a:br>
            <a:r>
              <a:rPr lang="ru-RU" dirty="0"/>
              <a:t>Пятый уровень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02FE510-6CB5-AC4B-B522-35B16DAE7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1" y="12624682"/>
            <a:ext cx="10239274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92107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D3038875-4C38-EB4D-9A87-D355A6A44D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05862" y="3455987"/>
            <a:ext cx="13906512" cy="879316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  <a:br>
              <a:rPr lang="ru-RU" dirty="0"/>
            </a:br>
            <a:endParaRPr lang="ru-RU" dirty="0"/>
          </a:p>
          <a:p>
            <a:pPr lvl="1"/>
            <a:r>
              <a:rPr lang="ru-RU" dirty="0"/>
              <a:t>Второй уровень</a:t>
            </a:r>
            <a:br>
              <a:rPr lang="ru-RU" dirty="0"/>
            </a:br>
            <a:endParaRPr lang="ru-RU" dirty="0"/>
          </a:p>
          <a:p>
            <a:pPr lvl="2"/>
            <a:r>
              <a:rPr lang="ru-RU" dirty="0"/>
              <a:t>Третий уровень</a:t>
            </a:r>
            <a:br>
              <a:rPr lang="ru-RU" dirty="0"/>
            </a:br>
            <a:endParaRPr lang="ru-RU" dirty="0"/>
          </a:p>
          <a:p>
            <a:pPr lvl="3"/>
            <a:r>
              <a:rPr lang="ru-RU" dirty="0"/>
              <a:t>Четвёртый уровень</a:t>
            </a:r>
          </a:p>
          <a:p>
            <a:pPr lvl="4"/>
            <a:br>
              <a:rPr lang="ru-RU" dirty="0"/>
            </a:br>
            <a:r>
              <a:rPr lang="ru-RU" dirty="0"/>
              <a:t>Пятый уровень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DBCB2F8F-E7F8-1546-BB7C-045852618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2" y="12624682"/>
            <a:ext cx="10247326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2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4CCEBB6-A3F0-3040-A4EA-D359C1569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bg2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14754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Большое изображение и текст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05864" y="547141"/>
            <a:ext cx="13906511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6C91E51-60DC-9F4C-BC54-EE9BDB13F6D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8172450" cy="13716000"/>
          </a:xfrm>
        </p:spPr>
        <p:txBody>
          <a:bodyPr tIns="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D3038875-4C38-EB4D-9A87-D355A6A44D7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905862" y="3455987"/>
            <a:ext cx="13906512" cy="87931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  <a:br>
              <a:rPr lang="ru-RU" dirty="0"/>
            </a:br>
            <a:endParaRPr lang="ru-RU" dirty="0"/>
          </a:p>
          <a:p>
            <a:pPr lvl="1"/>
            <a:r>
              <a:rPr lang="ru-RU" dirty="0"/>
              <a:t>Второй уровень</a:t>
            </a:r>
            <a:br>
              <a:rPr lang="ru-RU" dirty="0"/>
            </a:br>
            <a:endParaRPr lang="ru-RU" dirty="0"/>
          </a:p>
          <a:p>
            <a:pPr lvl="2"/>
            <a:r>
              <a:rPr lang="ru-RU" dirty="0"/>
              <a:t>Третий уровень</a:t>
            </a:r>
            <a:br>
              <a:rPr lang="ru-RU" dirty="0"/>
            </a:br>
            <a:endParaRPr lang="ru-RU" dirty="0"/>
          </a:p>
          <a:p>
            <a:pPr lvl="3"/>
            <a:r>
              <a:rPr lang="ru-RU" dirty="0"/>
              <a:t>Четвёртый уровень</a:t>
            </a:r>
          </a:p>
          <a:p>
            <a:pPr lvl="4"/>
            <a:br>
              <a:rPr lang="ru-RU" dirty="0"/>
            </a:br>
            <a:r>
              <a:rPr lang="ru-RU" dirty="0"/>
              <a:t>Пятый уровень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DBCB2F8F-E7F8-1546-BB7C-0458526188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905862" y="12624682"/>
            <a:ext cx="10247326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4CCEBB6-A3F0-3040-A4EA-D359C1569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16855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5C930C1C-9E08-B343-B47E-22936F5CA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2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E686F85B-57FC-0344-875A-7FD2837E37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87500" y="3469956"/>
            <a:ext cx="13896975" cy="87791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  <a:br>
              <a:rPr lang="ru-RU" dirty="0"/>
            </a:br>
            <a:endParaRPr lang="ru-RU" dirty="0"/>
          </a:p>
          <a:p>
            <a:pPr lvl="1"/>
            <a:r>
              <a:rPr lang="ru-RU" dirty="0"/>
              <a:t>Второй уровень</a:t>
            </a:r>
            <a:br>
              <a:rPr lang="ru-RU" dirty="0"/>
            </a:br>
            <a:endParaRPr lang="ru-RU" dirty="0"/>
          </a:p>
          <a:p>
            <a:pPr lvl="2"/>
            <a:r>
              <a:rPr lang="ru-RU" dirty="0"/>
              <a:t>Третий уровень</a:t>
            </a:r>
            <a:br>
              <a:rPr lang="ru-RU" dirty="0"/>
            </a:br>
            <a:endParaRPr lang="ru-RU" dirty="0"/>
          </a:p>
          <a:p>
            <a:pPr lvl="3"/>
            <a:r>
              <a:rPr lang="ru-RU" dirty="0"/>
              <a:t>Четвёртый уровень</a:t>
            </a:r>
          </a:p>
          <a:p>
            <a:pPr lvl="4"/>
            <a:br>
              <a:rPr lang="ru-RU" dirty="0"/>
            </a:br>
            <a:r>
              <a:rPr lang="ru-RU" dirty="0"/>
              <a:t>Пятый уровень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E22C116D-EC56-604F-8955-23B278F93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bg2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895F0956-1B41-CA4C-9166-128B374204C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228800" y="2735263"/>
            <a:ext cx="6584851" cy="9513797"/>
          </a:xfrm>
          <a:prstGeom prst="roundRect">
            <a:avLst>
              <a:gd name="adj" fmla="val 11001"/>
            </a:avLst>
          </a:prstGeo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12610614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изображение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5C930C1C-9E08-B343-B47E-22936F5CA5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E686F85B-57FC-0344-875A-7FD2837E376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87500" y="3469956"/>
            <a:ext cx="13896975" cy="87791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  <a:br>
              <a:rPr lang="ru-RU" dirty="0"/>
            </a:br>
            <a:endParaRPr lang="ru-RU" dirty="0"/>
          </a:p>
          <a:p>
            <a:pPr lvl="1"/>
            <a:r>
              <a:rPr lang="ru-RU" dirty="0"/>
              <a:t>Второй уровень</a:t>
            </a:r>
            <a:br>
              <a:rPr lang="ru-RU" dirty="0"/>
            </a:br>
            <a:endParaRPr lang="ru-RU" dirty="0"/>
          </a:p>
          <a:p>
            <a:pPr lvl="2"/>
            <a:r>
              <a:rPr lang="ru-RU" dirty="0"/>
              <a:t>Третий уровень</a:t>
            </a:r>
            <a:br>
              <a:rPr lang="ru-RU" dirty="0"/>
            </a:br>
            <a:endParaRPr lang="ru-RU" dirty="0"/>
          </a:p>
          <a:p>
            <a:pPr lvl="3"/>
            <a:r>
              <a:rPr lang="ru-RU" dirty="0"/>
              <a:t>Четвёртый уровень</a:t>
            </a:r>
          </a:p>
          <a:p>
            <a:pPr lvl="4"/>
            <a:br>
              <a:rPr lang="ru-RU" dirty="0"/>
            </a:br>
            <a:r>
              <a:rPr lang="ru-RU" dirty="0"/>
              <a:t>Пятый уровень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E22C116D-EC56-604F-8955-23B278F93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DE5F7708-125A-E54D-8F2D-7575F40D8D4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228800" y="2735263"/>
            <a:ext cx="6584851" cy="9513797"/>
          </a:xfrm>
          <a:prstGeom prst="roundRect">
            <a:avLst>
              <a:gd name="adj" fmla="val 11001"/>
            </a:avLst>
          </a:prstGeo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23548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F0A5F9D-3B8D-FB42-825A-8983B4CC9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2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D718EF94-AE8B-F045-8E4A-821680BE4A7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221075" y="3463290"/>
            <a:ext cx="6599238" cy="8785859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  <a:br>
              <a:rPr lang="ru-RU" dirty="0"/>
            </a:br>
            <a:endParaRPr lang="ru-RU" dirty="0"/>
          </a:p>
          <a:p>
            <a:pPr lvl="1"/>
            <a:r>
              <a:rPr lang="ru-RU" dirty="0"/>
              <a:t>Второй уровень</a:t>
            </a:r>
            <a:br>
              <a:rPr lang="ru-RU" dirty="0"/>
            </a:br>
            <a:endParaRPr lang="ru-RU" dirty="0"/>
          </a:p>
          <a:p>
            <a:pPr lvl="2"/>
            <a:r>
              <a:rPr lang="ru-RU" dirty="0"/>
              <a:t>Третий уровень</a:t>
            </a:r>
            <a:br>
              <a:rPr lang="ru-RU" dirty="0"/>
            </a:br>
            <a:endParaRPr lang="ru-RU" dirty="0"/>
          </a:p>
          <a:p>
            <a:pPr lvl="3"/>
            <a:r>
              <a:rPr lang="ru-RU" dirty="0"/>
              <a:t>Четвёртый уровень</a:t>
            </a:r>
            <a:br>
              <a:rPr lang="ru-RU" dirty="0"/>
            </a:br>
            <a:endParaRPr lang="ru-RU" dirty="0"/>
          </a:p>
          <a:p>
            <a:pPr lvl="4"/>
            <a:r>
              <a:rPr lang="ru-RU" dirty="0"/>
              <a:t>Пятый уровень</a:t>
            </a:r>
            <a:br>
              <a:rPr lang="ru-RU" dirty="0"/>
            </a:br>
            <a:endParaRPr lang="ru-RU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4A8FA2C-E8F2-414B-A6CF-218091D17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bg2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E8A585E1-3DFB-C545-A027-A2224DE41FD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2735263"/>
            <a:ext cx="13896876" cy="9513887"/>
          </a:xfrm>
          <a:prstGeom prst="roundRect">
            <a:avLst>
              <a:gd name="adj" fmla="val 7673"/>
            </a:avLst>
          </a:prstGeo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0311620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и текст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EF0A5F9D-3B8D-FB42-825A-8983B4CC9A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D718EF94-AE8B-F045-8E4A-821680BE4A7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221075" y="3455988"/>
            <a:ext cx="6599238" cy="87931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  <a:br>
              <a:rPr lang="ru-RU" dirty="0"/>
            </a:br>
            <a:endParaRPr lang="ru-RU" dirty="0"/>
          </a:p>
          <a:p>
            <a:pPr lvl="1"/>
            <a:r>
              <a:rPr lang="ru-RU" dirty="0"/>
              <a:t>Второй уровень</a:t>
            </a:r>
            <a:br>
              <a:rPr lang="ru-RU" dirty="0"/>
            </a:br>
            <a:endParaRPr lang="ru-RU" dirty="0"/>
          </a:p>
          <a:p>
            <a:pPr lvl="2"/>
            <a:r>
              <a:rPr lang="ru-RU" dirty="0"/>
              <a:t>Третий уровень</a:t>
            </a:r>
            <a:br>
              <a:rPr lang="ru-RU" dirty="0"/>
            </a:br>
            <a:endParaRPr lang="ru-RU" dirty="0"/>
          </a:p>
          <a:p>
            <a:pPr lvl="3"/>
            <a:r>
              <a:rPr lang="ru-RU" dirty="0"/>
              <a:t>Четвёртый уровень</a:t>
            </a:r>
            <a:br>
              <a:rPr lang="ru-RU" dirty="0"/>
            </a:br>
            <a:endParaRPr lang="ru-RU" dirty="0"/>
          </a:p>
          <a:p>
            <a:pPr lvl="4"/>
            <a:r>
              <a:rPr lang="ru-RU" dirty="0"/>
              <a:t>Пятый уровень</a:t>
            </a:r>
            <a:br>
              <a:rPr lang="ru-RU" dirty="0"/>
            </a:br>
            <a:endParaRPr lang="ru-RU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74A8FA2C-E8F2-414B-A6CF-218091D17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E8A585E1-3DFB-C545-A027-A2224DE41FD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2735263"/>
            <a:ext cx="13896876" cy="9513887"/>
          </a:xfrm>
          <a:prstGeom prst="roundRect">
            <a:avLst>
              <a:gd name="adj" fmla="val 7410"/>
            </a:avLst>
          </a:prstGeo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22698493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82841000-0547-4E44-B568-F0116EB8D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2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6B41DC5-6358-B243-9E36-23828F1EA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bg2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4F9A7BC2-6C26-2A4C-9D04-4F57A91803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2735263"/>
            <a:ext cx="21224776" cy="9513887"/>
          </a:xfrm>
          <a:prstGeom prst="roundRect">
            <a:avLst>
              <a:gd name="adj" fmla="val 7542"/>
            </a:avLst>
          </a:prstGeo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94056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 разделитель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0B6D5EC9-EC8D-D34D-9A46-83342EFF21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6"/>
            <a:ext cx="24382413" cy="13715107"/>
          </a:xfrm>
          <a:prstGeom prst="rect">
            <a:avLst/>
          </a:prstGeom>
        </p:spPr>
      </p:pic>
      <p:sp>
        <p:nvSpPr>
          <p:cNvPr id="44" name="Полилиния 43">
            <a:extLst>
              <a:ext uri="{FF2B5EF4-FFF2-40B4-BE49-F238E27FC236}">
                <a16:creationId xmlns:a16="http://schemas.microsoft.com/office/drawing/2014/main" id="{A1638892-3283-9E4C-8294-826CABB1FBD3}"/>
              </a:ext>
            </a:extLst>
          </p:cNvPr>
          <p:cNvSpPr/>
          <p:nvPr userDrawn="1"/>
        </p:nvSpPr>
        <p:spPr>
          <a:xfrm>
            <a:off x="1961999" y="1364401"/>
            <a:ext cx="22420413" cy="12351599"/>
          </a:xfrm>
          <a:custGeom>
            <a:avLst/>
            <a:gdLst>
              <a:gd name="connsiteX0" fmla="*/ 614643 w 22420413"/>
              <a:gd name="connsiteY0" fmla="*/ 0 h 12351599"/>
              <a:gd name="connsiteX1" fmla="*/ 4426173 w 22420413"/>
              <a:gd name="connsiteY1" fmla="*/ 0 h 12351599"/>
              <a:gd name="connsiteX2" fmla="*/ 4862773 w 22420413"/>
              <a:gd name="connsiteY2" fmla="*/ 182106 h 12351599"/>
              <a:gd name="connsiteX3" fmla="*/ 5737617 w 22420413"/>
              <a:gd name="connsiteY3" fmla="*/ 1064826 h 12351599"/>
              <a:gd name="connsiteX4" fmla="*/ 6174216 w 22420413"/>
              <a:gd name="connsiteY4" fmla="*/ 1246805 h 12351599"/>
              <a:gd name="connsiteX5" fmla="*/ 12351317 w 22420413"/>
              <a:gd name="connsiteY5" fmla="*/ 1246805 h 12351599"/>
              <a:gd name="connsiteX6" fmla="*/ 14888597 w 22420413"/>
              <a:gd name="connsiteY6" fmla="*/ 1246805 h 12351599"/>
              <a:gd name="connsiteX7" fmla="*/ 14888597 w 22420413"/>
              <a:gd name="connsiteY7" fmla="*/ 1249199 h 12351599"/>
              <a:gd name="connsiteX8" fmla="*/ 16527423 w 22420413"/>
              <a:gd name="connsiteY8" fmla="*/ 1249199 h 12351599"/>
              <a:gd name="connsiteX9" fmla="*/ 16778071 w 22420413"/>
              <a:gd name="connsiteY9" fmla="*/ 1249199 h 12351599"/>
              <a:gd name="connsiteX10" fmla="*/ 16838279 w 22420413"/>
              <a:gd name="connsiteY10" fmla="*/ 1255145 h 12351599"/>
              <a:gd name="connsiteX11" fmla="*/ 17029239 w 22420413"/>
              <a:gd name="connsiteY11" fmla="*/ 1255145 h 12351599"/>
              <a:gd name="connsiteX12" fmla="*/ 17553519 w 22420413"/>
              <a:gd name="connsiteY12" fmla="*/ 1472278 h 12351599"/>
              <a:gd name="connsiteX13" fmla="*/ 20237111 w 22420413"/>
              <a:gd name="connsiteY13" fmla="*/ 4156129 h 12351599"/>
              <a:gd name="connsiteX14" fmla="*/ 20301985 w 22420413"/>
              <a:gd name="connsiteY14" fmla="*/ 4209772 h 12351599"/>
              <a:gd name="connsiteX15" fmla="*/ 21176829 w 22420413"/>
              <a:gd name="connsiteY15" fmla="*/ 5092492 h 12351599"/>
              <a:gd name="connsiteX16" fmla="*/ 21613429 w 22420413"/>
              <a:gd name="connsiteY16" fmla="*/ 5274471 h 12351599"/>
              <a:gd name="connsiteX17" fmla="*/ 22420413 w 22420413"/>
              <a:gd name="connsiteY17" fmla="*/ 5274471 h 12351599"/>
              <a:gd name="connsiteX18" fmla="*/ 22420413 w 22420413"/>
              <a:gd name="connsiteY18" fmla="*/ 8095444 h 12351599"/>
              <a:gd name="connsiteX19" fmla="*/ 22420413 w 22420413"/>
              <a:gd name="connsiteY19" fmla="*/ 8883090 h 12351599"/>
              <a:gd name="connsiteX20" fmla="*/ 22420413 w 22420413"/>
              <a:gd name="connsiteY20" fmla="*/ 12351599 h 12351599"/>
              <a:gd name="connsiteX21" fmla="*/ 20598329 w 22420413"/>
              <a:gd name="connsiteY21" fmla="*/ 12351599 h 12351599"/>
              <a:gd name="connsiteX22" fmla="*/ 18333233 w 22420413"/>
              <a:gd name="connsiteY22" fmla="*/ 12351599 h 12351599"/>
              <a:gd name="connsiteX23" fmla="*/ 2505012 w 22420413"/>
              <a:gd name="connsiteY23" fmla="*/ 12351599 h 12351599"/>
              <a:gd name="connsiteX24" fmla="*/ 203217 w 22420413"/>
              <a:gd name="connsiteY24" fmla="*/ 10049586 h 12351599"/>
              <a:gd name="connsiteX25" fmla="*/ 3887 w 22420413"/>
              <a:gd name="connsiteY25" fmla="*/ 9568591 h 12351599"/>
              <a:gd name="connsiteX26" fmla="*/ 3800 w 22420413"/>
              <a:gd name="connsiteY26" fmla="*/ 9135547 h 12351599"/>
              <a:gd name="connsiteX27" fmla="*/ 0 w 22420413"/>
              <a:gd name="connsiteY27" fmla="*/ 9097856 h 12351599"/>
              <a:gd name="connsiteX28" fmla="*/ 0 w 22420413"/>
              <a:gd name="connsiteY28" fmla="*/ 4884110 h 12351599"/>
              <a:gd name="connsiteX29" fmla="*/ 2 w 22420413"/>
              <a:gd name="connsiteY29" fmla="*/ 4884091 h 12351599"/>
              <a:gd name="connsiteX30" fmla="*/ 2 w 22420413"/>
              <a:gd name="connsiteY30" fmla="*/ 2904657 h 12351599"/>
              <a:gd name="connsiteX31" fmla="*/ 3 w 22420413"/>
              <a:gd name="connsiteY31" fmla="*/ 2904657 h 12351599"/>
              <a:gd name="connsiteX32" fmla="*/ 3 w 22420413"/>
              <a:gd name="connsiteY32" fmla="*/ 614640 h 12351599"/>
              <a:gd name="connsiteX33" fmla="*/ 614643 w 22420413"/>
              <a:gd name="connsiteY33" fmla="*/ 0 h 1235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2420413" h="12351599">
                <a:moveTo>
                  <a:pt x="614643" y="0"/>
                </a:moveTo>
                <a:lnTo>
                  <a:pt x="4426173" y="0"/>
                </a:lnTo>
                <a:cubicBezTo>
                  <a:pt x="4590171" y="38"/>
                  <a:pt x="4747356" y="65600"/>
                  <a:pt x="4862773" y="182106"/>
                </a:cubicBezTo>
                <a:lnTo>
                  <a:pt x="5737617" y="1064826"/>
                </a:lnTo>
                <a:cubicBezTo>
                  <a:pt x="5853064" y="1181273"/>
                  <a:pt x="6010240" y="1246786"/>
                  <a:pt x="6174216" y="1246805"/>
                </a:cubicBezTo>
                <a:lnTo>
                  <a:pt x="12351317" y="1246805"/>
                </a:lnTo>
                <a:lnTo>
                  <a:pt x="14888597" y="1246805"/>
                </a:lnTo>
                <a:lnTo>
                  <a:pt x="14888597" y="1249199"/>
                </a:lnTo>
                <a:lnTo>
                  <a:pt x="16527423" y="1249199"/>
                </a:lnTo>
                <a:lnTo>
                  <a:pt x="16778071" y="1249199"/>
                </a:lnTo>
                <a:lnTo>
                  <a:pt x="16838279" y="1255145"/>
                </a:lnTo>
                <a:lnTo>
                  <a:pt x="17029239" y="1255145"/>
                </a:lnTo>
                <a:cubicBezTo>
                  <a:pt x="17225899" y="1255090"/>
                  <a:pt x="17414511" y="1333205"/>
                  <a:pt x="17553519" y="1472278"/>
                </a:cubicBezTo>
                <a:lnTo>
                  <a:pt x="20237111" y="4156129"/>
                </a:lnTo>
                <a:lnTo>
                  <a:pt x="20301985" y="4209772"/>
                </a:lnTo>
                <a:lnTo>
                  <a:pt x="21176829" y="5092492"/>
                </a:lnTo>
                <a:cubicBezTo>
                  <a:pt x="21292277" y="5208938"/>
                  <a:pt x="21449453" y="5274452"/>
                  <a:pt x="21613429" y="5274471"/>
                </a:cubicBezTo>
                <a:lnTo>
                  <a:pt x="22420413" y="5274471"/>
                </a:lnTo>
                <a:lnTo>
                  <a:pt x="22420413" y="8095444"/>
                </a:lnTo>
                <a:lnTo>
                  <a:pt x="22420413" y="8883090"/>
                </a:lnTo>
                <a:lnTo>
                  <a:pt x="22420413" y="12351599"/>
                </a:lnTo>
                <a:lnTo>
                  <a:pt x="20598329" y="12351599"/>
                </a:lnTo>
                <a:lnTo>
                  <a:pt x="18333233" y="12351599"/>
                </a:lnTo>
                <a:lnTo>
                  <a:pt x="2505012" y="12351599"/>
                </a:lnTo>
                <a:lnTo>
                  <a:pt x="203217" y="10049586"/>
                </a:lnTo>
                <a:cubicBezTo>
                  <a:pt x="75547" y="9922058"/>
                  <a:pt x="3838" y="9749019"/>
                  <a:pt x="3887" y="9568591"/>
                </a:cubicBezTo>
                <a:lnTo>
                  <a:pt x="3800" y="9135547"/>
                </a:lnTo>
                <a:lnTo>
                  <a:pt x="0" y="9097856"/>
                </a:lnTo>
                <a:lnTo>
                  <a:pt x="0" y="4884110"/>
                </a:lnTo>
                <a:lnTo>
                  <a:pt x="2" y="4884091"/>
                </a:lnTo>
                <a:lnTo>
                  <a:pt x="2" y="2904657"/>
                </a:lnTo>
                <a:lnTo>
                  <a:pt x="3" y="2904657"/>
                </a:lnTo>
                <a:lnTo>
                  <a:pt x="3" y="614640"/>
                </a:lnTo>
                <a:cubicBezTo>
                  <a:pt x="3" y="275184"/>
                  <a:pt x="275188" y="0"/>
                  <a:pt x="614643" y="0"/>
                </a:cubicBezTo>
                <a:close/>
              </a:path>
            </a:pathLst>
          </a:custGeom>
          <a:solidFill>
            <a:schemeClr val="bg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216000" rIns="90000" bIns="21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68B2A847-56CB-0B45-BEE4-85277A6EAF4F}"/>
              </a:ext>
            </a:extLst>
          </p:cNvPr>
          <p:cNvGrpSpPr/>
          <p:nvPr userDrawn="1"/>
        </p:nvGrpSpPr>
        <p:grpSpPr>
          <a:xfrm>
            <a:off x="15960080" y="-1"/>
            <a:ext cx="8236913" cy="3430983"/>
            <a:chOff x="15960080" y="-1"/>
            <a:chExt cx="8236913" cy="3430983"/>
          </a:xfrm>
          <a:solidFill>
            <a:schemeClr val="bg2"/>
          </a:solidFill>
        </p:grpSpPr>
        <p:sp>
          <p:nvSpPr>
            <p:cNvPr id="104" name="Полилиния 103">
              <a:extLst>
                <a:ext uri="{FF2B5EF4-FFF2-40B4-BE49-F238E27FC236}">
                  <a16:creationId xmlns:a16="http://schemas.microsoft.com/office/drawing/2014/main" id="{1414806B-281C-C84E-B72E-9C547986167A}"/>
                </a:ext>
              </a:extLst>
            </p:cNvPr>
            <p:cNvSpPr/>
            <p:nvPr userDrawn="1"/>
          </p:nvSpPr>
          <p:spPr>
            <a:xfrm>
              <a:off x="19967207" y="686170"/>
              <a:ext cx="890515" cy="1372469"/>
            </a:xfrm>
            <a:custGeom>
              <a:avLst/>
              <a:gdLst>
                <a:gd name="connsiteX0" fmla="*/ 667854 w 890515"/>
                <a:gd name="connsiteY0" fmla="*/ 0 h 1372469"/>
                <a:gd name="connsiteX1" fmla="*/ 0 w 890515"/>
                <a:gd name="connsiteY1" fmla="*/ 1372470 h 1372469"/>
                <a:gd name="connsiteX2" fmla="*/ 222659 w 890515"/>
                <a:gd name="connsiteY2" fmla="*/ 1372470 h 1372469"/>
                <a:gd name="connsiteX3" fmla="*/ 890515 w 890515"/>
                <a:gd name="connsiteY3" fmla="*/ 0 h 1372469"/>
                <a:gd name="connsiteX4" fmla="*/ 667854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59" y="1372470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" name="Полилиния 104">
              <a:extLst>
                <a:ext uri="{FF2B5EF4-FFF2-40B4-BE49-F238E27FC236}">
                  <a16:creationId xmlns:a16="http://schemas.microsoft.com/office/drawing/2014/main" id="{BA75E3A8-2E14-5144-99C2-434D7C7881E5}"/>
                </a:ext>
              </a:extLst>
            </p:cNvPr>
            <p:cNvSpPr/>
            <p:nvPr userDrawn="1"/>
          </p:nvSpPr>
          <p:spPr>
            <a:xfrm>
              <a:off x="20635061" y="686170"/>
              <a:ext cx="890515" cy="1372469"/>
            </a:xfrm>
            <a:custGeom>
              <a:avLst/>
              <a:gdLst>
                <a:gd name="connsiteX0" fmla="*/ 667854 w 890515"/>
                <a:gd name="connsiteY0" fmla="*/ 0 h 1372469"/>
                <a:gd name="connsiteX1" fmla="*/ 0 w 890515"/>
                <a:gd name="connsiteY1" fmla="*/ 1372470 h 1372469"/>
                <a:gd name="connsiteX2" fmla="*/ 222661 w 890515"/>
                <a:gd name="connsiteY2" fmla="*/ 1372470 h 1372469"/>
                <a:gd name="connsiteX3" fmla="*/ 890515 w 890515"/>
                <a:gd name="connsiteY3" fmla="*/ 0 h 1372469"/>
                <a:gd name="connsiteX4" fmla="*/ 667854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61" y="1372470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" name="Полилиния 105">
              <a:extLst>
                <a:ext uri="{FF2B5EF4-FFF2-40B4-BE49-F238E27FC236}">
                  <a16:creationId xmlns:a16="http://schemas.microsoft.com/office/drawing/2014/main" id="{7AD567BA-EAF5-AB43-959D-E222402966DF}"/>
                </a:ext>
              </a:extLst>
            </p:cNvPr>
            <p:cNvSpPr/>
            <p:nvPr userDrawn="1"/>
          </p:nvSpPr>
          <p:spPr>
            <a:xfrm>
              <a:off x="21970769" y="686170"/>
              <a:ext cx="890515" cy="1372469"/>
            </a:xfrm>
            <a:custGeom>
              <a:avLst/>
              <a:gdLst>
                <a:gd name="connsiteX0" fmla="*/ 667854 w 890515"/>
                <a:gd name="connsiteY0" fmla="*/ 0 h 1372469"/>
                <a:gd name="connsiteX1" fmla="*/ 0 w 890515"/>
                <a:gd name="connsiteY1" fmla="*/ 1372470 h 1372469"/>
                <a:gd name="connsiteX2" fmla="*/ 222661 w 890515"/>
                <a:gd name="connsiteY2" fmla="*/ 1372470 h 1372469"/>
                <a:gd name="connsiteX3" fmla="*/ 890515 w 890515"/>
                <a:gd name="connsiteY3" fmla="*/ 0 h 1372469"/>
                <a:gd name="connsiteX4" fmla="*/ 667854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61" y="1372470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" name="Полилиния 106">
              <a:extLst>
                <a:ext uri="{FF2B5EF4-FFF2-40B4-BE49-F238E27FC236}">
                  <a16:creationId xmlns:a16="http://schemas.microsoft.com/office/drawing/2014/main" id="{33E7E345-F279-5C43-B149-50F8D465A073}"/>
                </a:ext>
              </a:extLst>
            </p:cNvPr>
            <p:cNvSpPr/>
            <p:nvPr userDrawn="1"/>
          </p:nvSpPr>
          <p:spPr>
            <a:xfrm>
              <a:off x="23306478" y="686170"/>
              <a:ext cx="890515" cy="1372469"/>
            </a:xfrm>
            <a:custGeom>
              <a:avLst/>
              <a:gdLst>
                <a:gd name="connsiteX0" fmla="*/ 667854 w 890515"/>
                <a:gd name="connsiteY0" fmla="*/ 0 h 1372469"/>
                <a:gd name="connsiteX1" fmla="*/ 0 w 890515"/>
                <a:gd name="connsiteY1" fmla="*/ 1372470 h 1372469"/>
                <a:gd name="connsiteX2" fmla="*/ 222661 w 890515"/>
                <a:gd name="connsiteY2" fmla="*/ 1372470 h 1372469"/>
                <a:gd name="connsiteX3" fmla="*/ 890515 w 890515"/>
                <a:gd name="connsiteY3" fmla="*/ 0 h 1372469"/>
                <a:gd name="connsiteX4" fmla="*/ 667854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61" y="1372470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" name="Полилиния 107">
              <a:extLst>
                <a:ext uri="{FF2B5EF4-FFF2-40B4-BE49-F238E27FC236}">
                  <a16:creationId xmlns:a16="http://schemas.microsoft.com/office/drawing/2014/main" id="{0C9A2C73-5EE7-1744-884F-C428660E3CA6}"/>
                </a:ext>
              </a:extLst>
            </p:cNvPr>
            <p:cNvSpPr/>
            <p:nvPr userDrawn="1"/>
          </p:nvSpPr>
          <p:spPr>
            <a:xfrm>
              <a:off x="15960080" y="686170"/>
              <a:ext cx="890515" cy="1372469"/>
            </a:xfrm>
            <a:custGeom>
              <a:avLst/>
              <a:gdLst>
                <a:gd name="connsiteX0" fmla="*/ 667854 w 890515"/>
                <a:gd name="connsiteY0" fmla="*/ 0 h 1372469"/>
                <a:gd name="connsiteX1" fmla="*/ 0 w 890515"/>
                <a:gd name="connsiteY1" fmla="*/ 1372470 h 1372469"/>
                <a:gd name="connsiteX2" fmla="*/ 222661 w 890515"/>
                <a:gd name="connsiteY2" fmla="*/ 1372470 h 1372469"/>
                <a:gd name="connsiteX3" fmla="*/ 890515 w 890515"/>
                <a:gd name="connsiteY3" fmla="*/ 0 h 1372469"/>
                <a:gd name="connsiteX4" fmla="*/ 667854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61" y="1372470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" name="Полилиния 108">
              <a:extLst>
                <a:ext uri="{FF2B5EF4-FFF2-40B4-BE49-F238E27FC236}">
                  <a16:creationId xmlns:a16="http://schemas.microsoft.com/office/drawing/2014/main" id="{FE9EC28E-0D96-984A-8990-4AB88E0B91E5}"/>
                </a:ext>
              </a:extLst>
            </p:cNvPr>
            <p:cNvSpPr/>
            <p:nvPr userDrawn="1"/>
          </p:nvSpPr>
          <p:spPr>
            <a:xfrm>
              <a:off x="16627935" y="686170"/>
              <a:ext cx="890515" cy="1372469"/>
            </a:xfrm>
            <a:custGeom>
              <a:avLst/>
              <a:gdLst>
                <a:gd name="connsiteX0" fmla="*/ 667854 w 890515"/>
                <a:gd name="connsiteY0" fmla="*/ 0 h 1372469"/>
                <a:gd name="connsiteX1" fmla="*/ 0 w 890515"/>
                <a:gd name="connsiteY1" fmla="*/ 1372470 h 1372469"/>
                <a:gd name="connsiteX2" fmla="*/ 222661 w 890515"/>
                <a:gd name="connsiteY2" fmla="*/ 1372470 h 1372469"/>
                <a:gd name="connsiteX3" fmla="*/ 890515 w 890515"/>
                <a:gd name="connsiteY3" fmla="*/ 0 h 1372469"/>
                <a:gd name="connsiteX4" fmla="*/ 667854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61" y="1372470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" name="Полилиния 109">
              <a:extLst>
                <a:ext uri="{FF2B5EF4-FFF2-40B4-BE49-F238E27FC236}">
                  <a16:creationId xmlns:a16="http://schemas.microsoft.com/office/drawing/2014/main" id="{4C6B067A-A9C3-0B48-8B28-0E7F07790B31}"/>
                </a:ext>
              </a:extLst>
            </p:cNvPr>
            <p:cNvSpPr/>
            <p:nvPr userDrawn="1"/>
          </p:nvSpPr>
          <p:spPr>
            <a:xfrm>
              <a:off x="17295789" y="686170"/>
              <a:ext cx="890515" cy="1372469"/>
            </a:xfrm>
            <a:custGeom>
              <a:avLst/>
              <a:gdLst>
                <a:gd name="connsiteX0" fmla="*/ 667854 w 890515"/>
                <a:gd name="connsiteY0" fmla="*/ 0 h 1372469"/>
                <a:gd name="connsiteX1" fmla="*/ 0 w 890515"/>
                <a:gd name="connsiteY1" fmla="*/ 1372470 h 1372469"/>
                <a:gd name="connsiteX2" fmla="*/ 222661 w 890515"/>
                <a:gd name="connsiteY2" fmla="*/ 1372470 h 1372469"/>
                <a:gd name="connsiteX3" fmla="*/ 890515 w 890515"/>
                <a:gd name="connsiteY3" fmla="*/ 0 h 1372469"/>
                <a:gd name="connsiteX4" fmla="*/ 667854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4" y="0"/>
                  </a:moveTo>
                  <a:lnTo>
                    <a:pt x="0" y="1372470"/>
                  </a:lnTo>
                  <a:lnTo>
                    <a:pt x="222661" y="1372470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" name="Полилиния 110">
              <a:extLst>
                <a:ext uri="{FF2B5EF4-FFF2-40B4-BE49-F238E27FC236}">
                  <a16:creationId xmlns:a16="http://schemas.microsoft.com/office/drawing/2014/main" id="{B93E7F9D-0217-0944-AB2D-B21832D36900}"/>
                </a:ext>
              </a:extLst>
            </p:cNvPr>
            <p:cNvSpPr/>
            <p:nvPr userDrawn="1"/>
          </p:nvSpPr>
          <p:spPr>
            <a:xfrm>
              <a:off x="18631497" y="686170"/>
              <a:ext cx="890515" cy="1372469"/>
            </a:xfrm>
            <a:custGeom>
              <a:avLst/>
              <a:gdLst>
                <a:gd name="connsiteX0" fmla="*/ 667856 w 890515"/>
                <a:gd name="connsiteY0" fmla="*/ 0 h 1372469"/>
                <a:gd name="connsiteX1" fmla="*/ 0 w 890515"/>
                <a:gd name="connsiteY1" fmla="*/ 1372470 h 1372469"/>
                <a:gd name="connsiteX2" fmla="*/ 222661 w 890515"/>
                <a:gd name="connsiteY2" fmla="*/ 1372470 h 1372469"/>
                <a:gd name="connsiteX3" fmla="*/ 890515 w 890515"/>
                <a:gd name="connsiteY3" fmla="*/ 0 h 1372469"/>
                <a:gd name="connsiteX4" fmla="*/ 667856 w 890515"/>
                <a:gd name="connsiteY4" fmla="*/ 0 h 1372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469">
                  <a:moveTo>
                    <a:pt x="667856" y="0"/>
                  </a:moveTo>
                  <a:lnTo>
                    <a:pt x="0" y="1372470"/>
                  </a:lnTo>
                  <a:lnTo>
                    <a:pt x="222661" y="1372470"/>
                  </a:lnTo>
                  <a:lnTo>
                    <a:pt x="890515" y="0"/>
                  </a:lnTo>
                  <a:lnTo>
                    <a:pt x="667856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" name="Полилиния 111">
              <a:extLst>
                <a:ext uri="{FF2B5EF4-FFF2-40B4-BE49-F238E27FC236}">
                  <a16:creationId xmlns:a16="http://schemas.microsoft.com/office/drawing/2014/main" id="{8A34A042-CEC2-C844-8328-00D6E1B98C0A}"/>
                </a:ext>
              </a:extLst>
            </p:cNvPr>
            <p:cNvSpPr/>
            <p:nvPr userDrawn="1"/>
          </p:nvSpPr>
          <p:spPr>
            <a:xfrm>
              <a:off x="19627376" y="2058640"/>
              <a:ext cx="890515" cy="1372342"/>
            </a:xfrm>
            <a:custGeom>
              <a:avLst/>
              <a:gdLst>
                <a:gd name="connsiteX0" fmla="*/ 667854 w 890515"/>
                <a:gd name="connsiteY0" fmla="*/ 0 h 1372342"/>
                <a:gd name="connsiteX1" fmla="*/ 0 w 890515"/>
                <a:gd name="connsiteY1" fmla="*/ 1372343 h 1372342"/>
                <a:gd name="connsiteX2" fmla="*/ 222661 w 890515"/>
                <a:gd name="connsiteY2" fmla="*/ 1372343 h 1372342"/>
                <a:gd name="connsiteX3" fmla="*/ 890515 w 890515"/>
                <a:gd name="connsiteY3" fmla="*/ 0 h 1372342"/>
                <a:gd name="connsiteX4" fmla="*/ 667854 w 890515"/>
                <a:gd name="connsiteY4" fmla="*/ 0 h 13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342">
                  <a:moveTo>
                    <a:pt x="667854" y="0"/>
                  </a:moveTo>
                  <a:lnTo>
                    <a:pt x="0" y="1372343"/>
                  </a:lnTo>
                  <a:lnTo>
                    <a:pt x="222661" y="1372343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" name="Полилиния 112">
              <a:extLst>
                <a:ext uri="{FF2B5EF4-FFF2-40B4-BE49-F238E27FC236}">
                  <a16:creationId xmlns:a16="http://schemas.microsoft.com/office/drawing/2014/main" id="{E30B321D-EB7D-CA46-8701-8600F2209EC2}"/>
                </a:ext>
              </a:extLst>
            </p:cNvPr>
            <p:cNvSpPr/>
            <p:nvPr userDrawn="1"/>
          </p:nvSpPr>
          <p:spPr>
            <a:xfrm>
              <a:off x="20963085" y="2058640"/>
              <a:ext cx="890515" cy="1372342"/>
            </a:xfrm>
            <a:custGeom>
              <a:avLst/>
              <a:gdLst>
                <a:gd name="connsiteX0" fmla="*/ 667854 w 890515"/>
                <a:gd name="connsiteY0" fmla="*/ 0 h 1372342"/>
                <a:gd name="connsiteX1" fmla="*/ 0 w 890515"/>
                <a:gd name="connsiteY1" fmla="*/ 1372343 h 1372342"/>
                <a:gd name="connsiteX2" fmla="*/ 222661 w 890515"/>
                <a:gd name="connsiteY2" fmla="*/ 1372343 h 1372342"/>
                <a:gd name="connsiteX3" fmla="*/ 890515 w 890515"/>
                <a:gd name="connsiteY3" fmla="*/ 0 h 1372342"/>
                <a:gd name="connsiteX4" fmla="*/ 667854 w 890515"/>
                <a:gd name="connsiteY4" fmla="*/ 0 h 13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342">
                  <a:moveTo>
                    <a:pt x="667854" y="0"/>
                  </a:moveTo>
                  <a:lnTo>
                    <a:pt x="0" y="1372343"/>
                  </a:lnTo>
                  <a:lnTo>
                    <a:pt x="222661" y="1372343"/>
                  </a:lnTo>
                  <a:lnTo>
                    <a:pt x="890515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" name="Полилиния 113">
              <a:extLst>
                <a:ext uri="{FF2B5EF4-FFF2-40B4-BE49-F238E27FC236}">
                  <a16:creationId xmlns:a16="http://schemas.microsoft.com/office/drawing/2014/main" id="{D755DCDB-B656-C14E-AB72-BFAC380CD81C}"/>
                </a:ext>
              </a:extLst>
            </p:cNvPr>
            <p:cNvSpPr/>
            <p:nvPr userDrawn="1"/>
          </p:nvSpPr>
          <p:spPr>
            <a:xfrm>
              <a:off x="22966647" y="2058640"/>
              <a:ext cx="890515" cy="1372342"/>
            </a:xfrm>
            <a:custGeom>
              <a:avLst/>
              <a:gdLst>
                <a:gd name="connsiteX0" fmla="*/ 667856 w 890515"/>
                <a:gd name="connsiteY0" fmla="*/ 0 h 1372342"/>
                <a:gd name="connsiteX1" fmla="*/ 0 w 890515"/>
                <a:gd name="connsiteY1" fmla="*/ 1372343 h 1372342"/>
                <a:gd name="connsiteX2" fmla="*/ 222661 w 890515"/>
                <a:gd name="connsiteY2" fmla="*/ 1372343 h 1372342"/>
                <a:gd name="connsiteX3" fmla="*/ 890515 w 890515"/>
                <a:gd name="connsiteY3" fmla="*/ 0 h 1372342"/>
                <a:gd name="connsiteX4" fmla="*/ 667856 w 890515"/>
                <a:gd name="connsiteY4" fmla="*/ 0 h 13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342">
                  <a:moveTo>
                    <a:pt x="667856" y="0"/>
                  </a:moveTo>
                  <a:lnTo>
                    <a:pt x="0" y="1372343"/>
                  </a:lnTo>
                  <a:lnTo>
                    <a:pt x="222661" y="1372343"/>
                  </a:lnTo>
                  <a:lnTo>
                    <a:pt x="890515" y="0"/>
                  </a:lnTo>
                  <a:lnTo>
                    <a:pt x="667856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" name="Полилиния 114">
              <a:extLst>
                <a:ext uri="{FF2B5EF4-FFF2-40B4-BE49-F238E27FC236}">
                  <a16:creationId xmlns:a16="http://schemas.microsoft.com/office/drawing/2014/main" id="{0787A4A9-696D-F84B-9030-6DC09A4D5969}"/>
                </a:ext>
              </a:extLst>
            </p:cNvPr>
            <p:cNvSpPr/>
            <p:nvPr userDrawn="1"/>
          </p:nvSpPr>
          <p:spPr>
            <a:xfrm>
              <a:off x="16955958" y="2058640"/>
              <a:ext cx="890515" cy="1372342"/>
            </a:xfrm>
            <a:custGeom>
              <a:avLst/>
              <a:gdLst>
                <a:gd name="connsiteX0" fmla="*/ 667856 w 890515"/>
                <a:gd name="connsiteY0" fmla="*/ 0 h 1372342"/>
                <a:gd name="connsiteX1" fmla="*/ 0 w 890515"/>
                <a:gd name="connsiteY1" fmla="*/ 1372343 h 1372342"/>
                <a:gd name="connsiteX2" fmla="*/ 222661 w 890515"/>
                <a:gd name="connsiteY2" fmla="*/ 1372343 h 1372342"/>
                <a:gd name="connsiteX3" fmla="*/ 890515 w 890515"/>
                <a:gd name="connsiteY3" fmla="*/ 0 h 1372342"/>
                <a:gd name="connsiteX4" fmla="*/ 667856 w 890515"/>
                <a:gd name="connsiteY4" fmla="*/ 0 h 13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5" h="1372342">
                  <a:moveTo>
                    <a:pt x="667856" y="0"/>
                  </a:moveTo>
                  <a:lnTo>
                    <a:pt x="0" y="1372343"/>
                  </a:lnTo>
                  <a:lnTo>
                    <a:pt x="222661" y="1372343"/>
                  </a:lnTo>
                  <a:lnTo>
                    <a:pt x="890515" y="0"/>
                  </a:lnTo>
                  <a:lnTo>
                    <a:pt x="667856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" name="Полилиния 115">
              <a:extLst>
                <a:ext uri="{FF2B5EF4-FFF2-40B4-BE49-F238E27FC236}">
                  <a16:creationId xmlns:a16="http://schemas.microsoft.com/office/drawing/2014/main" id="{E0C5D684-90B1-7949-9000-6913F1AC3D52}"/>
                </a:ext>
              </a:extLst>
            </p:cNvPr>
            <p:cNvSpPr/>
            <p:nvPr userDrawn="1"/>
          </p:nvSpPr>
          <p:spPr>
            <a:xfrm>
              <a:off x="17623814" y="2058640"/>
              <a:ext cx="890513" cy="1372342"/>
            </a:xfrm>
            <a:custGeom>
              <a:avLst/>
              <a:gdLst>
                <a:gd name="connsiteX0" fmla="*/ 667854 w 890513"/>
                <a:gd name="connsiteY0" fmla="*/ 0 h 1372342"/>
                <a:gd name="connsiteX1" fmla="*/ 0 w 890513"/>
                <a:gd name="connsiteY1" fmla="*/ 1372343 h 1372342"/>
                <a:gd name="connsiteX2" fmla="*/ 222659 w 890513"/>
                <a:gd name="connsiteY2" fmla="*/ 1372343 h 1372342"/>
                <a:gd name="connsiteX3" fmla="*/ 890514 w 890513"/>
                <a:gd name="connsiteY3" fmla="*/ 0 h 1372342"/>
                <a:gd name="connsiteX4" fmla="*/ 667854 w 890513"/>
                <a:gd name="connsiteY4" fmla="*/ 0 h 13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3" h="1372342">
                  <a:moveTo>
                    <a:pt x="667854" y="0"/>
                  </a:moveTo>
                  <a:lnTo>
                    <a:pt x="0" y="1372343"/>
                  </a:lnTo>
                  <a:lnTo>
                    <a:pt x="222659" y="1372343"/>
                  </a:lnTo>
                  <a:lnTo>
                    <a:pt x="890514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" name="Полилиния 116">
              <a:extLst>
                <a:ext uri="{FF2B5EF4-FFF2-40B4-BE49-F238E27FC236}">
                  <a16:creationId xmlns:a16="http://schemas.microsoft.com/office/drawing/2014/main" id="{37C421AC-FF2E-3743-A7E1-0881BCCC5B08}"/>
                </a:ext>
              </a:extLst>
            </p:cNvPr>
            <p:cNvSpPr/>
            <p:nvPr userDrawn="1"/>
          </p:nvSpPr>
          <p:spPr>
            <a:xfrm>
              <a:off x="18291668" y="2058640"/>
              <a:ext cx="890513" cy="1372342"/>
            </a:xfrm>
            <a:custGeom>
              <a:avLst/>
              <a:gdLst>
                <a:gd name="connsiteX0" fmla="*/ 667854 w 890513"/>
                <a:gd name="connsiteY0" fmla="*/ 0 h 1372342"/>
                <a:gd name="connsiteX1" fmla="*/ 0 w 890513"/>
                <a:gd name="connsiteY1" fmla="*/ 1372343 h 1372342"/>
                <a:gd name="connsiteX2" fmla="*/ 222659 w 890513"/>
                <a:gd name="connsiteY2" fmla="*/ 1372343 h 1372342"/>
                <a:gd name="connsiteX3" fmla="*/ 890514 w 890513"/>
                <a:gd name="connsiteY3" fmla="*/ 0 h 1372342"/>
                <a:gd name="connsiteX4" fmla="*/ 667854 w 890513"/>
                <a:gd name="connsiteY4" fmla="*/ 0 h 137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513" h="1372342">
                  <a:moveTo>
                    <a:pt x="667854" y="0"/>
                  </a:moveTo>
                  <a:lnTo>
                    <a:pt x="0" y="1372343"/>
                  </a:lnTo>
                  <a:lnTo>
                    <a:pt x="222659" y="1372343"/>
                  </a:lnTo>
                  <a:lnTo>
                    <a:pt x="890514" y="0"/>
                  </a:lnTo>
                  <a:lnTo>
                    <a:pt x="667854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" name="Полилиния 117">
              <a:extLst>
                <a:ext uri="{FF2B5EF4-FFF2-40B4-BE49-F238E27FC236}">
                  <a16:creationId xmlns:a16="http://schemas.microsoft.com/office/drawing/2014/main" id="{F773D94E-B752-BA40-B904-070940D13803}"/>
                </a:ext>
              </a:extLst>
            </p:cNvPr>
            <p:cNvSpPr/>
            <p:nvPr userDrawn="1"/>
          </p:nvSpPr>
          <p:spPr>
            <a:xfrm>
              <a:off x="16955958" y="-1"/>
              <a:ext cx="556652" cy="686171"/>
            </a:xfrm>
            <a:custGeom>
              <a:avLst/>
              <a:gdLst>
                <a:gd name="connsiteX0" fmla="*/ 333991 w 556652"/>
                <a:gd name="connsiteY0" fmla="*/ 0 h 686171"/>
                <a:gd name="connsiteX1" fmla="*/ 0 w 556652"/>
                <a:gd name="connsiteY1" fmla="*/ 686171 h 686171"/>
                <a:gd name="connsiteX2" fmla="*/ 222661 w 556652"/>
                <a:gd name="connsiteY2" fmla="*/ 686171 h 686171"/>
                <a:gd name="connsiteX3" fmla="*/ 556652 w 556652"/>
                <a:gd name="connsiteY3" fmla="*/ 0 h 686171"/>
                <a:gd name="connsiteX4" fmla="*/ 333991 w 556652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652" h="686171">
                  <a:moveTo>
                    <a:pt x="333991" y="0"/>
                  </a:moveTo>
                  <a:lnTo>
                    <a:pt x="0" y="686171"/>
                  </a:lnTo>
                  <a:lnTo>
                    <a:pt x="222661" y="686171"/>
                  </a:lnTo>
                  <a:lnTo>
                    <a:pt x="556652" y="0"/>
                  </a:lnTo>
                  <a:lnTo>
                    <a:pt x="333991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" name="Полилиния 118">
              <a:extLst>
                <a:ext uri="{FF2B5EF4-FFF2-40B4-BE49-F238E27FC236}">
                  <a16:creationId xmlns:a16="http://schemas.microsoft.com/office/drawing/2014/main" id="{9D672B3A-0147-A740-A5F2-B2D3967CF521}"/>
                </a:ext>
              </a:extLst>
            </p:cNvPr>
            <p:cNvSpPr/>
            <p:nvPr userDrawn="1"/>
          </p:nvSpPr>
          <p:spPr>
            <a:xfrm>
              <a:off x="17623814" y="-1"/>
              <a:ext cx="556523" cy="686171"/>
            </a:xfrm>
            <a:custGeom>
              <a:avLst/>
              <a:gdLst>
                <a:gd name="connsiteX0" fmla="*/ 333990 w 556523"/>
                <a:gd name="connsiteY0" fmla="*/ 0 h 686171"/>
                <a:gd name="connsiteX1" fmla="*/ 0 w 556523"/>
                <a:gd name="connsiteY1" fmla="*/ 686171 h 686171"/>
                <a:gd name="connsiteX2" fmla="*/ 222659 w 556523"/>
                <a:gd name="connsiteY2" fmla="*/ 686171 h 686171"/>
                <a:gd name="connsiteX3" fmla="*/ 556524 w 556523"/>
                <a:gd name="connsiteY3" fmla="*/ 0 h 686171"/>
                <a:gd name="connsiteX4" fmla="*/ 333990 w 556523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3" h="686171">
                  <a:moveTo>
                    <a:pt x="333990" y="0"/>
                  </a:moveTo>
                  <a:lnTo>
                    <a:pt x="0" y="686171"/>
                  </a:lnTo>
                  <a:lnTo>
                    <a:pt x="222659" y="686171"/>
                  </a:lnTo>
                  <a:lnTo>
                    <a:pt x="556524" y="0"/>
                  </a:lnTo>
                  <a:lnTo>
                    <a:pt x="333990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" name="Полилиния 119">
              <a:extLst>
                <a:ext uri="{FF2B5EF4-FFF2-40B4-BE49-F238E27FC236}">
                  <a16:creationId xmlns:a16="http://schemas.microsoft.com/office/drawing/2014/main" id="{34A8743B-FAAA-7B4F-A83D-5A18C69010F4}"/>
                </a:ext>
              </a:extLst>
            </p:cNvPr>
            <p:cNvSpPr/>
            <p:nvPr userDrawn="1"/>
          </p:nvSpPr>
          <p:spPr>
            <a:xfrm>
              <a:off x="18291668" y="-1"/>
              <a:ext cx="556650" cy="686171"/>
            </a:xfrm>
            <a:custGeom>
              <a:avLst/>
              <a:gdLst>
                <a:gd name="connsiteX0" fmla="*/ 333990 w 556650"/>
                <a:gd name="connsiteY0" fmla="*/ 0 h 686171"/>
                <a:gd name="connsiteX1" fmla="*/ 0 w 556650"/>
                <a:gd name="connsiteY1" fmla="*/ 686171 h 686171"/>
                <a:gd name="connsiteX2" fmla="*/ 222659 w 556650"/>
                <a:gd name="connsiteY2" fmla="*/ 686171 h 686171"/>
                <a:gd name="connsiteX3" fmla="*/ 556651 w 556650"/>
                <a:gd name="connsiteY3" fmla="*/ 0 h 686171"/>
                <a:gd name="connsiteX4" fmla="*/ 333990 w 556650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650" h="686171">
                  <a:moveTo>
                    <a:pt x="333990" y="0"/>
                  </a:moveTo>
                  <a:lnTo>
                    <a:pt x="0" y="686171"/>
                  </a:lnTo>
                  <a:lnTo>
                    <a:pt x="222659" y="686171"/>
                  </a:lnTo>
                  <a:lnTo>
                    <a:pt x="556651" y="0"/>
                  </a:lnTo>
                  <a:lnTo>
                    <a:pt x="333990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" name="Полилиния 120">
              <a:extLst>
                <a:ext uri="{FF2B5EF4-FFF2-40B4-BE49-F238E27FC236}">
                  <a16:creationId xmlns:a16="http://schemas.microsoft.com/office/drawing/2014/main" id="{FF4F478B-68C7-9344-A236-EC42A2564544}"/>
                </a:ext>
              </a:extLst>
            </p:cNvPr>
            <p:cNvSpPr/>
            <p:nvPr userDrawn="1"/>
          </p:nvSpPr>
          <p:spPr>
            <a:xfrm>
              <a:off x="18959522" y="-1"/>
              <a:ext cx="556650" cy="686171"/>
            </a:xfrm>
            <a:custGeom>
              <a:avLst/>
              <a:gdLst>
                <a:gd name="connsiteX0" fmla="*/ 333990 w 556650"/>
                <a:gd name="connsiteY0" fmla="*/ 0 h 686171"/>
                <a:gd name="connsiteX1" fmla="*/ 0 w 556650"/>
                <a:gd name="connsiteY1" fmla="*/ 686171 h 686171"/>
                <a:gd name="connsiteX2" fmla="*/ 222659 w 556650"/>
                <a:gd name="connsiteY2" fmla="*/ 686171 h 686171"/>
                <a:gd name="connsiteX3" fmla="*/ 556651 w 556650"/>
                <a:gd name="connsiteY3" fmla="*/ 0 h 686171"/>
                <a:gd name="connsiteX4" fmla="*/ 333990 w 556650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650" h="686171">
                  <a:moveTo>
                    <a:pt x="333990" y="0"/>
                  </a:moveTo>
                  <a:lnTo>
                    <a:pt x="0" y="686171"/>
                  </a:lnTo>
                  <a:lnTo>
                    <a:pt x="222659" y="686171"/>
                  </a:lnTo>
                  <a:lnTo>
                    <a:pt x="556651" y="0"/>
                  </a:lnTo>
                  <a:lnTo>
                    <a:pt x="333990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" name="Полилиния 121">
              <a:extLst>
                <a:ext uri="{FF2B5EF4-FFF2-40B4-BE49-F238E27FC236}">
                  <a16:creationId xmlns:a16="http://schemas.microsoft.com/office/drawing/2014/main" id="{9396A0DB-2FA9-B944-A707-FE491BC74BC4}"/>
                </a:ext>
              </a:extLst>
            </p:cNvPr>
            <p:cNvSpPr/>
            <p:nvPr userDrawn="1"/>
          </p:nvSpPr>
          <p:spPr>
            <a:xfrm>
              <a:off x="19627376" y="-1"/>
              <a:ext cx="556523" cy="686171"/>
            </a:xfrm>
            <a:custGeom>
              <a:avLst/>
              <a:gdLst>
                <a:gd name="connsiteX0" fmla="*/ 333990 w 556523"/>
                <a:gd name="connsiteY0" fmla="*/ 0 h 686171"/>
                <a:gd name="connsiteX1" fmla="*/ 0 w 556523"/>
                <a:gd name="connsiteY1" fmla="*/ 686171 h 686171"/>
                <a:gd name="connsiteX2" fmla="*/ 222661 w 556523"/>
                <a:gd name="connsiteY2" fmla="*/ 686171 h 686171"/>
                <a:gd name="connsiteX3" fmla="*/ 556524 w 556523"/>
                <a:gd name="connsiteY3" fmla="*/ 0 h 686171"/>
                <a:gd name="connsiteX4" fmla="*/ 333990 w 556523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3" h="686171">
                  <a:moveTo>
                    <a:pt x="333990" y="0"/>
                  </a:moveTo>
                  <a:lnTo>
                    <a:pt x="0" y="686171"/>
                  </a:lnTo>
                  <a:lnTo>
                    <a:pt x="222661" y="686171"/>
                  </a:lnTo>
                  <a:lnTo>
                    <a:pt x="556524" y="0"/>
                  </a:lnTo>
                  <a:lnTo>
                    <a:pt x="333990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" name="Полилиния 122">
              <a:extLst>
                <a:ext uri="{FF2B5EF4-FFF2-40B4-BE49-F238E27FC236}">
                  <a16:creationId xmlns:a16="http://schemas.microsoft.com/office/drawing/2014/main" id="{3F55F6BB-86B2-F449-9903-50837E0C2ED7}"/>
                </a:ext>
              </a:extLst>
            </p:cNvPr>
            <p:cNvSpPr/>
            <p:nvPr userDrawn="1"/>
          </p:nvSpPr>
          <p:spPr>
            <a:xfrm>
              <a:off x="20295231" y="-1"/>
              <a:ext cx="556523" cy="686171"/>
            </a:xfrm>
            <a:custGeom>
              <a:avLst/>
              <a:gdLst>
                <a:gd name="connsiteX0" fmla="*/ 333991 w 556523"/>
                <a:gd name="connsiteY0" fmla="*/ 0 h 686171"/>
                <a:gd name="connsiteX1" fmla="*/ 0 w 556523"/>
                <a:gd name="connsiteY1" fmla="*/ 686171 h 686171"/>
                <a:gd name="connsiteX2" fmla="*/ 222661 w 556523"/>
                <a:gd name="connsiteY2" fmla="*/ 686171 h 686171"/>
                <a:gd name="connsiteX3" fmla="*/ 556524 w 556523"/>
                <a:gd name="connsiteY3" fmla="*/ 0 h 686171"/>
                <a:gd name="connsiteX4" fmla="*/ 333991 w 556523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3" h="686171">
                  <a:moveTo>
                    <a:pt x="333991" y="0"/>
                  </a:moveTo>
                  <a:lnTo>
                    <a:pt x="0" y="686171"/>
                  </a:lnTo>
                  <a:lnTo>
                    <a:pt x="222661" y="686171"/>
                  </a:lnTo>
                  <a:lnTo>
                    <a:pt x="556524" y="0"/>
                  </a:lnTo>
                  <a:lnTo>
                    <a:pt x="333991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" name="Полилиния 123">
              <a:extLst>
                <a:ext uri="{FF2B5EF4-FFF2-40B4-BE49-F238E27FC236}">
                  <a16:creationId xmlns:a16="http://schemas.microsoft.com/office/drawing/2014/main" id="{D0618534-3DEB-D743-A1BE-1EA13BDB4346}"/>
                </a:ext>
              </a:extLst>
            </p:cNvPr>
            <p:cNvSpPr/>
            <p:nvPr userDrawn="1"/>
          </p:nvSpPr>
          <p:spPr>
            <a:xfrm>
              <a:off x="20963085" y="-1"/>
              <a:ext cx="556523" cy="686171"/>
            </a:xfrm>
            <a:custGeom>
              <a:avLst/>
              <a:gdLst>
                <a:gd name="connsiteX0" fmla="*/ 333991 w 556523"/>
                <a:gd name="connsiteY0" fmla="*/ 0 h 686171"/>
                <a:gd name="connsiteX1" fmla="*/ 0 w 556523"/>
                <a:gd name="connsiteY1" fmla="*/ 686171 h 686171"/>
                <a:gd name="connsiteX2" fmla="*/ 222661 w 556523"/>
                <a:gd name="connsiteY2" fmla="*/ 686171 h 686171"/>
                <a:gd name="connsiteX3" fmla="*/ 556524 w 556523"/>
                <a:gd name="connsiteY3" fmla="*/ 0 h 686171"/>
                <a:gd name="connsiteX4" fmla="*/ 333991 w 556523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3" h="686171">
                  <a:moveTo>
                    <a:pt x="333991" y="0"/>
                  </a:moveTo>
                  <a:lnTo>
                    <a:pt x="0" y="686171"/>
                  </a:lnTo>
                  <a:lnTo>
                    <a:pt x="222661" y="686171"/>
                  </a:lnTo>
                  <a:lnTo>
                    <a:pt x="556524" y="0"/>
                  </a:lnTo>
                  <a:lnTo>
                    <a:pt x="333991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" name="Полилиния 124">
              <a:extLst>
                <a:ext uri="{FF2B5EF4-FFF2-40B4-BE49-F238E27FC236}">
                  <a16:creationId xmlns:a16="http://schemas.microsoft.com/office/drawing/2014/main" id="{4A3887E3-6B3F-0E43-B6A9-8CF34AABA516}"/>
                </a:ext>
              </a:extLst>
            </p:cNvPr>
            <p:cNvSpPr/>
            <p:nvPr userDrawn="1"/>
          </p:nvSpPr>
          <p:spPr>
            <a:xfrm>
              <a:off x="21630939" y="-1"/>
              <a:ext cx="556525" cy="686171"/>
            </a:xfrm>
            <a:custGeom>
              <a:avLst/>
              <a:gdLst>
                <a:gd name="connsiteX0" fmla="*/ 333991 w 556525"/>
                <a:gd name="connsiteY0" fmla="*/ 0 h 686171"/>
                <a:gd name="connsiteX1" fmla="*/ 0 w 556525"/>
                <a:gd name="connsiteY1" fmla="*/ 686171 h 686171"/>
                <a:gd name="connsiteX2" fmla="*/ 222661 w 556525"/>
                <a:gd name="connsiteY2" fmla="*/ 686171 h 686171"/>
                <a:gd name="connsiteX3" fmla="*/ 556525 w 556525"/>
                <a:gd name="connsiteY3" fmla="*/ 0 h 686171"/>
                <a:gd name="connsiteX4" fmla="*/ 333991 w 556525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5" h="686171">
                  <a:moveTo>
                    <a:pt x="333991" y="0"/>
                  </a:moveTo>
                  <a:lnTo>
                    <a:pt x="0" y="686171"/>
                  </a:lnTo>
                  <a:lnTo>
                    <a:pt x="222661" y="686171"/>
                  </a:lnTo>
                  <a:lnTo>
                    <a:pt x="556525" y="0"/>
                  </a:lnTo>
                  <a:lnTo>
                    <a:pt x="333991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" name="Полилиния 125">
              <a:extLst>
                <a:ext uri="{FF2B5EF4-FFF2-40B4-BE49-F238E27FC236}">
                  <a16:creationId xmlns:a16="http://schemas.microsoft.com/office/drawing/2014/main" id="{EA07042E-72AA-7C4D-858A-10348B8FCF4D}"/>
                </a:ext>
              </a:extLst>
            </p:cNvPr>
            <p:cNvSpPr/>
            <p:nvPr userDrawn="1"/>
          </p:nvSpPr>
          <p:spPr>
            <a:xfrm>
              <a:off x="22298793" y="-1"/>
              <a:ext cx="556525" cy="686171"/>
            </a:xfrm>
            <a:custGeom>
              <a:avLst/>
              <a:gdLst>
                <a:gd name="connsiteX0" fmla="*/ 333991 w 556525"/>
                <a:gd name="connsiteY0" fmla="*/ 0 h 686171"/>
                <a:gd name="connsiteX1" fmla="*/ 0 w 556525"/>
                <a:gd name="connsiteY1" fmla="*/ 686171 h 686171"/>
                <a:gd name="connsiteX2" fmla="*/ 222661 w 556525"/>
                <a:gd name="connsiteY2" fmla="*/ 686171 h 686171"/>
                <a:gd name="connsiteX3" fmla="*/ 556525 w 556525"/>
                <a:gd name="connsiteY3" fmla="*/ 0 h 686171"/>
                <a:gd name="connsiteX4" fmla="*/ 333991 w 556525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5" h="686171">
                  <a:moveTo>
                    <a:pt x="333991" y="0"/>
                  </a:moveTo>
                  <a:lnTo>
                    <a:pt x="0" y="686171"/>
                  </a:lnTo>
                  <a:lnTo>
                    <a:pt x="222661" y="686171"/>
                  </a:lnTo>
                  <a:lnTo>
                    <a:pt x="556525" y="0"/>
                  </a:lnTo>
                  <a:lnTo>
                    <a:pt x="333991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" name="Полилиния 126">
              <a:extLst>
                <a:ext uri="{FF2B5EF4-FFF2-40B4-BE49-F238E27FC236}">
                  <a16:creationId xmlns:a16="http://schemas.microsoft.com/office/drawing/2014/main" id="{1754BDEB-7FF4-D94D-8DC1-8C9543DC049F}"/>
                </a:ext>
              </a:extLst>
            </p:cNvPr>
            <p:cNvSpPr/>
            <p:nvPr userDrawn="1"/>
          </p:nvSpPr>
          <p:spPr>
            <a:xfrm>
              <a:off x="22966647" y="-1"/>
              <a:ext cx="556525" cy="686171"/>
            </a:xfrm>
            <a:custGeom>
              <a:avLst/>
              <a:gdLst>
                <a:gd name="connsiteX0" fmla="*/ 333991 w 556525"/>
                <a:gd name="connsiteY0" fmla="*/ 0 h 686171"/>
                <a:gd name="connsiteX1" fmla="*/ 0 w 556525"/>
                <a:gd name="connsiteY1" fmla="*/ 686171 h 686171"/>
                <a:gd name="connsiteX2" fmla="*/ 222661 w 556525"/>
                <a:gd name="connsiteY2" fmla="*/ 686171 h 686171"/>
                <a:gd name="connsiteX3" fmla="*/ 556525 w 556525"/>
                <a:gd name="connsiteY3" fmla="*/ 0 h 686171"/>
                <a:gd name="connsiteX4" fmla="*/ 333991 w 556525"/>
                <a:gd name="connsiteY4" fmla="*/ 0 h 686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525" h="686171">
                  <a:moveTo>
                    <a:pt x="333991" y="0"/>
                  </a:moveTo>
                  <a:lnTo>
                    <a:pt x="0" y="686171"/>
                  </a:lnTo>
                  <a:lnTo>
                    <a:pt x="222661" y="686171"/>
                  </a:lnTo>
                  <a:lnTo>
                    <a:pt x="556525" y="0"/>
                  </a:lnTo>
                  <a:lnTo>
                    <a:pt x="333991" y="0"/>
                  </a:lnTo>
                  <a:close/>
                </a:path>
              </a:pathLst>
            </a:custGeom>
            <a:grp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03" name="Title 1">
            <a:extLst>
              <a:ext uri="{FF2B5EF4-FFF2-40B4-BE49-F238E27FC236}">
                <a16:creationId xmlns:a16="http://schemas.microsoft.com/office/drawing/2014/main" id="{0D51952A-B894-4041-A302-708AA2A24044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035300" y="3822700"/>
            <a:ext cx="16117888" cy="5502275"/>
          </a:xfrm>
        </p:spPr>
        <p:txBody>
          <a:bodyPr vert="horz" tIns="194400" rIns="0" anchor="ctr" anchorCtr="0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6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ru-RU" dirty="0"/>
              <a:t>Заголовок </a:t>
            </a:r>
            <a:br>
              <a:rPr lang="ru-RU" dirty="0"/>
            </a:br>
            <a:r>
              <a:rPr lang="ru-RU" dirty="0"/>
              <a:t>раздела</a:t>
            </a:r>
            <a:endParaRPr lang="en-US" dirty="0"/>
          </a:p>
        </p:txBody>
      </p:sp>
      <p:sp>
        <p:nvSpPr>
          <p:cNvPr id="43" name="Текст 2">
            <a:extLst>
              <a:ext uri="{FF2B5EF4-FFF2-40B4-BE49-F238E27FC236}">
                <a16:creationId xmlns:a16="http://schemas.microsoft.com/office/drawing/2014/main" id="{B35B70E0-F48A-F449-A6AC-1AC5D4E192A3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035300" y="9678987"/>
            <a:ext cx="12449175" cy="14747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Описание раздела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3042000" y="1639790"/>
            <a:ext cx="3298475" cy="1463773"/>
          </a:xfrm>
        </p:spPr>
        <p:txBody>
          <a:bodyPr lIns="0" tIns="720000" rIns="0" bIns="180000" anchor="ctr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600" b="0" i="0">
                <a:solidFill>
                  <a:schemeClr val="bg2"/>
                </a:solidFill>
                <a:latin typeface="+mn-lt"/>
                <a:ea typeface="Yandex Sans Text Light" charset="0"/>
                <a:cs typeface="Yandex Sans Text Light" charset="0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en-US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533399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изображение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82841000-0547-4E44-B568-F0116EB8D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6B41DC5-6358-B243-9E36-23828F1EA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4F9A7BC2-6C26-2A4C-9D04-4F57A918035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2735263"/>
            <a:ext cx="21224776" cy="9513887"/>
          </a:xfrm>
          <a:prstGeom prst="roundRect">
            <a:avLst>
              <a:gd name="adj" fmla="val 7542"/>
            </a:avLst>
          </a:prstGeom>
          <a:noFill/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739745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0113A97-E9D3-E24C-B626-C43F9E30B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2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20BFDEA-BA1D-EF4B-8EB0-7A795AC80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bg2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6C311427-355C-B543-A1F3-94065E68B5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2735353"/>
            <a:ext cx="10207526" cy="9513797"/>
          </a:xfrm>
          <a:prstGeom prst="roundRect">
            <a:avLst>
              <a:gd name="adj" fmla="val 7542"/>
            </a:avLst>
          </a:prstGeo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19" name="Рисунок 2">
            <a:extLst>
              <a:ext uri="{FF2B5EF4-FFF2-40B4-BE49-F238E27FC236}">
                <a16:creationId xmlns:a16="http://schemas.microsoft.com/office/drawing/2014/main" id="{C3AE91B2-2381-864D-BF65-F9E183EF01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587288" y="2735263"/>
            <a:ext cx="10223188" cy="9513797"/>
          </a:xfrm>
          <a:prstGeom prst="roundRect">
            <a:avLst>
              <a:gd name="adj" fmla="val 7542"/>
            </a:avLst>
          </a:prstGeo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8808807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изображения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50113A97-E9D3-E24C-B626-C43F9E30B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20BFDEA-BA1D-EF4B-8EB0-7A795AC80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6C311427-355C-B543-A1F3-94065E68B5F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2735263"/>
            <a:ext cx="10239276" cy="9513887"/>
          </a:xfrm>
          <a:prstGeom prst="roundRect">
            <a:avLst>
              <a:gd name="adj" fmla="val 7410"/>
            </a:avLst>
          </a:prstGeo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19" name="Рисунок 2">
            <a:extLst>
              <a:ext uri="{FF2B5EF4-FFF2-40B4-BE49-F238E27FC236}">
                <a16:creationId xmlns:a16="http://schemas.microsoft.com/office/drawing/2014/main" id="{C3AE91B2-2381-864D-BF65-F9E183EF01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2587288" y="2735173"/>
            <a:ext cx="10223188" cy="9513887"/>
          </a:xfrm>
          <a:prstGeom prst="roundRect">
            <a:avLst>
              <a:gd name="adj" fmla="val 7542"/>
            </a:avLst>
          </a:prstGeo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11174195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56E41383-E9D8-E44F-A1F6-5164F4278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2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889E82FA-D4C3-074D-B999-507C6A221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bg2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5DBAA41D-A479-764F-A794-E9E64C666E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2735353"/>
            <a:ext cx="6584851" cy="9513797"/>
          </a:xfrm>
          <a:prstGeom prst="roundRect">
            <a:avLst>
              <a:gd name="adj" fmla="val 11001"/>
            </a:avLst>
          </a:prstGeo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9AA93D85-E0BE-6F4A-9A22-4E6E952491C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06400" y="2735263"/>
            <a:ext cx="6584851" cy="9513797"/>
          </a:xfrm>
          <a:prstGeom prst="roundRect">
            <a:avLst>
              <a:gd name="adj" fmla="val 11001"/>
            </a:avLst>
          </a:prstGeo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36" name="Рисунок 2">
            <a:extLst>
              <a:ext uri="{FF2B5EF4-FFF2-40B4-BE49-F238E27FC236}">
                <a16:creationId xmlns:a16="http://schemas.microsoft.com/office/drawing/2014/main" id="{DA536658-E1F7-2E45-9621-9FDD5867B30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228800" y="2735263"/>
            <a:ext cx="6584851" cy="9513797"/>
          </a:xfrm>
          <a:prstGeom prst="roundRect">
            <a:avLst>
              <a:gd name="adj" fmla="val 11191"/>
            </a:avLst>
          </a:prstGeo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291981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изображения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56E41383-E9D8-E44F-A1F6-5164F4278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889E82FA-D4C3-074D-B999-507C6A221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5DBAA41D-A479-764F-A794-E9E64C666E2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587599" y="2735353"/>
            <a:ext cx="6584851" cy="9513797"/>
          </a:xfrm>
          <a:prstGeom prst="roundRect">
            <a:avLst>
              <a:gd name="adj" fmla="val 11001"/>
            </a:avLst>
          </a:prstGeo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9AA93D85-E0BE-6F4A-9A22-4E6E952491C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906400" y="2735263"/>
            <a:ext cx="6584851" cy="9513797"/>
          </a:xfrm>
          <a:prstGeom prst="roundRect">
            <a:avLst>
              <a:gd name="adj" fmla="val 11001"/>
            </a:avLst>
          </a:prstGeo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  <p:sp>
        <p:nvSpPr>
          <p:cNvPr id="36" name="Рисунок 2">
            <a:extLst>
              <a:ext uri="{FF2B5EF4-FFF2-40B4-BE49-F238E27FC236}">
                <a16:creationId xmlns:a16="http://schemas.microsoft.com/office/drawing/2014/main" id="{DA536658-E1F7-2E45-9621-9FDD5867B30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6228800" y="2735263"/>
            <a:ext cx="6584851" cy="9513797"/>
          </a:xfrm>
          <a:prstGeom prst="roundRect">
            <a:avLst>
              <a:gd name="adj" fmla="val 11001"/>
            </a:avLst>
          </a:prstGeom>
        </p:spPr>
        <p:txBody>
          <a:bodyPr tIns="180000" bIns="0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Окно для вставки фотографии,</a:t>
            </a:r>
            <a:br>
              <a:rPr lang="ru-RU" dirty="0"/>
            </a:br>
            <a:r>
              <a:rPr lang="ru-RU" dirty="0"/>
              <a:t>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1782194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во весь экран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EA502E89-DEA8-6F45-8073-569B507DB4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24382413" cy="13716000"/>
          </a:xfrm>
          <a:prstGeom prst="rect">
            <a:avLst/>
          </a:prstGeom>
        </p:spPr>
        <p:txBody>
          <a:bodyPr tIns="251999" anchor="ctr" anchorCtr="1"/>
          <a:lstStyle>
            <a:lvl1pPr marL="0" marR="0" indent="0" algn="ctr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Окно для вставки 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30056644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криншот MacBook Air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AA82009-ECA0-7244-890F-BCB7300BC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2D38EF1-7D37-FE46-A3DC-8470A8FEC0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C1D46E07-8DEC-CA4C-BBF5-54D26FF0B3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12" name="Объект 8">
            <a:extLst>
              <a:ext uri="{FF2B5EF4-FFF2-40B4-BE49-F238E27FC236}">
                <a16:creationId xmlns:a16="http://schemas.microsoft.com/office/drawing/2014/main" id="{B7EC37F1-B4E8-A14C-B183-61D0554997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56806" y="3277837"/>
            <a:ext cx="12268800" cy="7671600"/>
          </a:xfrm>
          <a:noFill/>
        </p:spPr>
        <p:txBody>
          <a:bodyPr lIns="36000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Окно для вставки скриншота </a:t>
            </a:r>
            <a:br>
              <a:rPr lang="ru-RU" dirty="0"/>
            </a:br>
            <a:r>
              <a:rPr lang="ru-RU" dirty="0"/>
              <a:t>или </a:t>
            </a:r>
            <a:r>
              <a:rPr lang="ru-RU" dirty="0" err="1"/>
              <a:t>скринкаста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1644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криншот iPhone 12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E6CA85F-6888-A848-8496-178DC56C2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A94C77-7C16-CA4E-85F7-7AB203DBD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831DF96B-7B61-5B42-B419-54B68A9AAD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27D7103-31D1-3946-8E62-FC0B6EF3667E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10184206" y="2889148"/>
            <a:ext cx="4014000" cy="8676000"/>
          </a:xfrm>
          <a:prstGeom prst="roundRect">
            <a:avLst>
              <a:gd name="adj" fmla="val 6199"/>
            </a:avLst>
          </a:prstGeom>
        </p:spPr>
        <p:txBody>
          <a:bodyPr lIns="36000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Окно для вставки скриншота </a:t>
            </a:r>
            <a:br>
              <a:rPr lang="ru-RU" dirty="0"/>
            </a:br>
            <a:r>
              <a:rPr lang="ru-RU" dirty="0"/>
              <a:t>или </a:t>
            </a:r>
            <a:r>
              <a:rPr lang="ru-RU" dirty="0" err="1"/>
              <a:t>скринкаста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65340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криншот без гаджета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бъект 7">
            <a:extLst>
              <a:ext uri="{FF2B5EF4-FFF2-40B4-BE49-F238E27FC236}">
                <a16:creationId xmlns:a16="http://schemas.microsoft.com/office/drawing/2014/main" id="{C5331535-A8F9-E342-A3FA-88F576802E6D}"/>
              </a:ext>
            </a:extLst>
          </p:cNvPr>
          <p:cNvSpPr>
            <a:spLocks noGrp="1" noChangeAspect="1"/>
          </p:cNvSpPr>
          <p:nvPr>
            <p:ph sz="quarter" idx="34" hasCustomPrompt="1"/>
          </p:nvPr>
        </p:nvSpPr>
        <p:spPr>
          <a:xfrm>
            <a:off x="9567477" y="2831976"/>
            <a:ext cx="5247459" cy="9334800"/>
          </a:xfrm>
          <a:custGeom>
            <a:avLst/>
            <a:gdLst>
              <a:gd name="connsiteX0" fmla="*/ 400269 w 4058313"/>
              <a:gd name="connsiteY0" fmla="*/ 0 h 7219464"/>
              <a:gd name="connsiteX1" fmla="*/ 427147 w 4058313"/>
              <a:gd name="connsiteY1" fmla="*/ 0 h 7219464"/>
              <a:gd name="connsiteX2" fmla="*/ 3631166 w 4058313"/>
              <a:gd name="connsiteY2" fmla="*/ 0 h 7219464"/>
              <a:gd name="connsiteX3" fmla="*/ 3676269 w 4058313"/>
              <a:gd name="connsiteY3" fmla="*/ 0 h 7219464"/>
              <a:gd name="connsiteX4" fmla="*/ 3676269 w 4058313"/>
              <a:gd name="connsiteY4" fmla="*/ 4547 h 7219464"/>
              <a:gd name="connsiteX5" fmla="*/ 3717251 w 4058313"/>
              <a:gd name="connsiteY5" fmla="*/ 8678 h 7219464"/>
              <a:gd name="connsiteX6" fmla="*/ 4058313 w 4058313"/>
              <a:gd name="connsiteY6" fmla="*/ 427147 h 7219464"/>
              <a:gd name="connsiteX7" fmla="*/ 4058166 w 4058313"/>
              <a:gd name="connsiteY7" fmla="*/ 428811 h 7219464"/>
              <a:gd name="connsiteX8" fmla="*/ 4058313 w 4058313"/>
              <a:gd name="connsiteY8" fmla="*/ 428811 h 7219464"/>
              <a:gd name="connsiteX9" fmla="*/ 4058313 w 4058313"/>
              <a:gd name="connsiteY9" fmla="*/ 6789887 h 7219464"/>
              <a:gd name="connsiteX10" fmla="*/ 4058099 w 4058313"/>
              <a:gd name="connsiteY10" fmla="*/ 6789887 h 7219464"/>
              <a:gd name="connsiteX11" fmla="*/ 4058313 w 4058313"/>
              <a:gd name="connsiteY11" fmla="*/ 6792317 h 7219464"/>
              <a:gd name="connsiteX12" fmla="*/ 3717251 w 4058313"/>
              <a:gd name="connsiteY12" fmla="*/ 7210786 h 7219464"/>
              <a:gd name="connsiteX13" fmla="*/ 3676269 w 4058313"/>
              <a:gd name="connsiteY13" fmla="*/ 7214917 h 7219464"/>
              <a:gd name="connsiteX14" fmla="*/ 3676269 w 4058313"/>
              <a:gd name="connsiteY14" fmla="*/ 7219464 h 7219464"/>
              <a:gd name="connsiteX15" fmla="*/ 3631166 w 4058313"/>
              <a:gd name="connsiteY15" fmla="*/ 7219464 h 7219464"/>
              <a:gd name="connsiteX16" fmla="*/ 427147 w 4058313"/>
              <a:gd name="connsiteY16" fmla="*/ 7219464 h 7219464"/>
              <a:gd name="connsiteX17" fmla="*/ 400269 w 4058313"/>
              <a:gd name="connsiteY17" fmla="*/ 7219464 h 7219464"/>
              <a:gd name="connsiteX18" fmla="*/ 400269 w 4058313"/>
              <a:gd name="connsiteY18" fmla="*/ 7216754 h 7219464"/>
              <a:gd name="connsiteX19" fmla="*/ 341062 w 4058313"/>
              <a:gd name="connsiteY19" fmla="*/ 7210786 h 7219464"/>
              <a:gd name="connsiteX20" fmla="*/ 0 w 4058313"/>
              <a:gd name="connsiteY20" fmla="*/ 6792317 h 7219464"/>
              <a:gd name="connsiteX21" fmla="*/ 214 w 4058313"/>
              <a:gd name="connsiteY21" fmla="*/ 6789887 h 7219464"/>
              <a:gd name="connsiteX22" fmla="*/ 0 w 4058313"/>
              <a:gd name="connsiteY22" fmla="*/ 6789887 h 7219464"/>
              <a:gd name="connsiteX23" fmla="*/ 0 w 4058313"/>
              <a:gd name="connsiteY23" fmla="*/ 428811 h 7219464"/>
              <a:gd name="connsiteX24" fmla="*/ 147 w 4058313"/>
              <a:gd name="connsiteY24" fmla="*/ 428811 h 7219464"/>
              <a:gd name="connsiteX25" fmla="*/ 0 w 4058313"/>
              <a:gd name="connsiteY25" fmla="*/ 427147 h 7219464"/>
              <a:gd name="connsiteX26" fmla="*/ 341062 w 4058313"/>
              <a:gd name="connsiteY26" fmla="*/ 8678 h 7219464"/>
              <a:gd name="connsiteX27" fmla="*/ 400269 w 4058313"/>
              <a:gd name="connsiteY27" fmla="*/ 2710 h 7219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058313" h="7219464">
                <a:moveTo>
                  <a:pt x="400269" y="0"/>
                </a:moveTo>
                <a:lnTo>
                  <a:pt x="427147" y="0"/>
                </a:lnTo>
                <a:lnTo>
                  <a:pt x="3631166" y="0"/>
                </a:lnTo>
                <a:lnTo>
                  <a:pt x="3676269" y="0"/>
                </a:lnTo>
                <a:lnTo>
                  <a:pt x="3676269" y="4547"/>
                </a:lnTo>
                <a:lnTo>
                  <a:pt x="3717251" y="8678"/>
                </a:lnTo>
                <a:cubicBezTo>
                  <a:pt x="3911895" y="48508"/>
                  <a:pt x="4058313" y="220729"/>
                  <a:pt x="4058313" y="427147"/>
                </a:cubicBezTo>
                <a:lnTo>
                  <a:pt x="4058166" y="428811"/>
                </a:lnTo>
                <a:lnTo>
                  <a:pt x="4058313" y="428811"/>
                </a:lnTo>
                <a:lnTo>
                  <a:pt x="4058313" y="6789887"/>
                </a:lnTo>
                <a:lnTo>
                  <a:pt x="4058099" y="6789887"/>
                </a:lnTo>
                <a:lnTo>
                  <a:pt x="4058313" y="6792317"/>
                </a:lnTo>
                <a:cubicBezTo>
                  <a:pt x="4058313" y="6998736"/>
                  <a:pt x="3911895" y="7170956"/>
                  <a:pt x="3717251" y="7210786"/>
                </a:cubicBezTo>
                <a:lnTo>
                  <a:pt x="3676269" y="7214917"/>
                </a:lnTo>
                <a:lnTo>
                  <a:pt x="3676269" y="7219464"/>
                </a:lnTo>
                <a:lnTo>
                  <a:pt x="3631166" y="7219464"/>
                </a:lnTo>
                <a:lnTo>
                  <a:pt x="427147" y="7219464"/>
                </a:lnTo>
                <a:lnTo>
                  <a:pt x="400269" y="7219464"/>
                </a:lnTo>
                <a:lnTo>
                  <a:pt x="400269" y="7216754"/>
                </a:lnTo>
                <a:lnTo>
                  <a:pt x="341062" y="7210786"/>
                </a:lnTo>
                <a:cubicBezTo>
                  <a:pt x="146418" y="7170956"/>
                  <a:pt x="0" y="6998736"/>
                  <a:pt x="0" y="6792317"/>
                </a:cubicBezTo>
                <a:lnTo>
                  <a:pt x="214" y="6789887"/>
                </a:lnTo>
                <a:lnTo>
                  <a:pt x="0" y="6789887"/>
                </a:lnTo>
                <a:lnTo>
                  <a:pt x="0" y="428811"/>
                </a:lnTo>
                <a:lnTo>
                  <a:pt x="147" y="428811"/>
                </a:lnTo>
                <a:lnTo>
                  <a:pt x="0" y="427147"/>
                </a:lnTo>
                <a:cubicBezTo>
                  <a:pt x="0" y="220729"/>
                  <a:pt x="146418" y="48508"/>
                  <a:pt x="341062" y="8678"/>
                </a:cubicBezTo>
                <a:lnTo>
                  <a:pt x="400269" y="2710"/>
                </a:lnTo>
                <a:close/>
              </a:path>
            </a:pathLst>
          </a:custGeom>
          <a:effectLst/>
        </p:spPr>
        <p:txBody>
          <a:bodyPr wrap="square" lIns="360000" anchor="ctr">
            <a:noAutofit/>
          </a:bodyPr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ru-RU" dirty="0"/>
              <a:t>Окно для вставки </a:t>
            </a:r>
            <a:br>
              <a:rPr lang="ru-RU" dirty="0"/>
            </a:br>
            <a:r>
              <a:rPr lang="ru-RU" dirty="0"/>
              <a:t>скриншота </a:t>
            </a:r>
            <a:br>
              <a:rPr lang="ru-RU" dirty="0"/>
            </a:br>
            <a:r>
              <a:rPr lang="ru-RU" dirty="0"/>
              <a:t>или </a:t>
            </a:r>
            <a:r>
              <a:rPr lang="ru-RU" dirty="0" err="1"/>
              <a:t>скринкаста</a:t>
            </a:r>
            <a:endParaRPr lang="ru-RU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F0D7A07-6D29-EA44-9E09-5FF0C4969A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1A555F2-2555-B04C-B322-C7C97E03B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Заголовок 3">
            <a:extLst>
              <a:ext uri="{FF2B5EF4-FFF2-40B4-BE49-F238E27FC236}">
                <a16:creationId xmlns:a16="http://schemas.microsoft.com/office/drawing/2014/main" id="{90527E8C-5022-2A4F-AD7C-E3E8D9F672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4831220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Яндекс.Браузер для Mac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3">
            <a:extLst>
              <a:ext uri="{FF2B5EF4-FFF2-40B4-BE49-F238E27FC236}">
                <a16:creationId xmlns:a16="http://schemas.microsoft.com/office/drawing/2014/main" id="{FCCD664A-1D64-4547-A025-C3929A1FA2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73671" y="3074838"/>
            <a:ext cx="8418554" cy="360157"/>
          </a:xfrm>
          <a:prstGeom prst="rect">
            <a:avLst/>
          </a:prstGeom>
        </p:spPr>
        <p:txBody>
          <a:bodyPr lIns="0" tIns="82800" anchor="ctr"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240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адрес</a:t>
            </a:r>
            <a:endParaRPr lang="en-US" dirty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FCA8BABA-1D75-E842-912D-91BE686CD1D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12456" y="3517900"/>
            <a:ext cx="15555600" cy="8704800"/>
          </a:xfrm>
          <a:prstGeom prst="rect">
            <a:avLst/>
          </a:prstGeom>
        </p:spPr>
        <p:txBody>
          <a:bodyPr vert="horz" lIns="360000" tIns="0" rIns="0" bIns="0" rtlCol="0" anchor="ctr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tx1"/>
                </a:solidFill>
              </a:defRPr>
            </a:lvl1pPr>
            <a:lvl2pPr marL="720000" marR="0" indent="-719964" algn="l" defTabSz="19079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FFCC00"/>
              </a:buClr>
              <a:buSzPct val="120000"/>
              <a:buFont typeface="Arial Unicode MS" panose="020B0604020202020204" pitchFamily="34" charset="-128"/>
              <a:buChar char="▎"/>
              <a:tabLst/>
              <a:defRPr/>
            </a:lvl2pPr>
            <a:lvl3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50000"/>
              <a:buFont typeface="Yandex Sans Text Light" panose="02000000000000000000" pitchFamily="2" charset="-52"/>
              <a:buChar char="›"/>
              <a:tabLst/>
              <a:defRPr/>
            </a:lvl3pPr>
            <a:lvl4pPr marL="720000" marR="0" indent="-715963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lvl4pPr>
            <a:lvl5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lvl5pPr>
          </a:lstStyle>
          <a:p>
            <a:r>
              <a:rPr lang="ru-RU" dirty="0"/>
              <a:t>Окно для вставки </a:t>
            </a:r>
            <a:br>
              <a:rPr lang="ru-RU" dirty="0"/>
            </a:br>
            <a:r>
              <a:rPr lang="ru-RU" dirty="0"/>
              <a:t>скриншота или </a:t>
            </a:r>
            <a:r>
              <a:rPr lang="ru-RU" dirty="0" err="1"/>
              <a:t>скринкаста</a:t>
            </a:r>
            <a:endParaRPr lang="ru-RU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513ECFA-B500-E040-A560-54CCA51B8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64C752F-746C-DD48-B083-B3FF9D62A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Заголовок 3">
            <a:extLst>
              <a:ext uri="{FF2B5EF4-FFF2-40B4-BE49-F238E27FC236}">
                <a16:creationId xmlns:a16="http://schemas.microsoft.com/office/drawing/2014/main" id="{9DC1CA8B-3393-8145-B249-8F7EEE152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766849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4022F46-7AB2-3340-9D9B-D14771A3B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2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4219291-D5A0-3E46-9FBF-C523978F9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bg2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86255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79F643-E5D5-0D42-88C9-D11BC9CC3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46"/>
            <a:ext cx="24382412" cy="13715106"/>
          </a:xfrm>
          <a:prstGeom prst="rect">
            <a:avLst/>
          </a:prstGeom>
        </p:spPr>
      </p:pic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ACDC0CF3-B672-2B44-ACA5-79C8E1D97933}"/>
              </a:ext>
            </a:extLst>
          </p:cNvPr>
          <p:cNvGrpSpPr/>
          <p:nvPr userDrawn="1"/>
        </p:nvGrpSpPr>
        <p:grpSpPr>
          <a:xfrm>
            <a:off x="18197951" y="11660400"/>
            <a:ext cx="5798723" cy="1720476"/>
            <a:chOff x="18315367" y="11746749"/>
            <a:chExt cx="5798723" cy="1720476"/>
          </a:xfrm>
          <a:solidFill>
            <a:schemeClr val="tx1"/>
          </a:solidFill>
        </p:grpSpPr>
        <p:sp>
          <p:nvSpPr>
            <p:cNvPr id="69" name="Полилиния 68">
              <a:extLst>
                <a:ext uri="{FF2B5EF4-FFF2-40B4-BE49-F238E27FC236}">
                  <a16:creationId xmlns:a16="http://schemas.microsoft.com/office/drawing/2014/main" id="{91A2190E-28E4-9549-A15A-2B09B1CCB3A8}"/>
                </a:ext>
              </a:extLst>
            </p:cNvPr>
            <p:cNvSpPr/>
            <p:nvPr userDrawn="1"/>
          </p:nvSpPr>
          <p:spPr>
            <a:xfrm>
              <a:off x="19327852" y="12765610"/>
              <a:ext cx="738072" cy="701615"/>
            </a:xfrm>
            <a:custGeom>
              <a:avLst/>
              <a:gdLst>
                <a:gd name="connsiteX0" fmla="*/ 0 w 738072"/>
                <a:gd name="connsiteY0" fmla="*/ 317440 h 701615"/>
                <a:gd name="connsiteX1" fmla="*/ 258802 w 738072"/>
                <a:gd name="connsiteY1" fmla="*/ 401557 h 701615"/>
                <a:gd name="connsiteX2" fmla="*/ 98876 w 738072"/>
                <a:gd name="connsiteY2" fmla="*/ 621557 h 701615"/>
                <a:gd name="connsiteX3" fmla="*/ 209046 w 738072"/>
                <a:gd name="connsiteY3" fmla="*/ 701615 h 701615"/>
                <a:gd name="connsiteX4" fmla="*/ 368972 w 738072"/>
                <a:gd name="connsiteY4" fmla="*/ 481614 h 701615"/>
                <a:gd name="connsiteX5" fmla="*/ 529025 w 738072"/>
                <a:gd name="connsiteY5" fmla="*/ 701615 h 701615"/>
                <a:gd name="connsiteX6" fmla="*/ 639197 w 738072"/>
                <a:gd name="connsiteY6" fmla="*/ 621557 h 701615"/>
                <a:gd name="connsiteX7" fmla="*/ 479271 w 738072"/>
                <a:gd name="connsiteY7" fmla="*/ 401557 h 701615"/>
                <a:gd name="connsiteX8" fmla="*/ 738073 w 738072"/>
                <a:gd name="connsiteY8" fmla="*/ 317440 h 701615"/>
                <a:gd name="connsiteX9" fmla="*/ 695933 w 738072"/>
                <a:gd name="connsiteY9" fmla="*/ 187901 h 701615"/>
                <a:gd name="connsiteX10" fmla="*/ 437131 w 738072"/>
                <a:gd name="connsiteY10" fmla="*/ 272019 h 701615"/>
                <a:gd name="connsiteX11" fmla="*/ 437131 w 738072"/>
                <a:gd name="connsiteY11" fmla="*/ 0 h 701615"/>
                <a:gd name="connsiteX12" fmla="*/ 300940 w 738072"/>
                <a:gd name="connsiteY12" fmla="*/ 0 h 701615"/>
                <a:gd name="connsiteX13" fmla="*/ 300940 w 738072"/>
                <a:gd name="connsiteY13" fmla="*/ 272019 h 701615"/>
                <a:gd name="connsiteX14" fmla="*/ 42139 w 738072"/>
                <a:gd name="connsiteY14" fmla="*/ 188028 h 70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072" h="701615">
                  <a:moveTo>
                    <a:pt x="0" y="317440"/>
                  </a:moveTo>
                  <a:lnTo>
                    <a:pt x="258802" y="401557"/>
                  </a:lnTo>
                  <a:lnTo>
                    <a:pt x="98876" y="621557"/>
                  </a:lnTo>
                  <a:lnTo>
                    <a:pt x="209046" y="701615"/>
                  </a:lnTo>
                  <a:lnTo>
                    <a:pt x="368972" y="481614"/>
                  </a:lnTo>
                  <a:lnTo>
                    <a:pt x="529025" y="701615"/>
                  </a:lnTo>
                  <a:lnTo>
                    <a:pt x="639197" y="621557"/>
                  </a:lnTo>
                  <a:lnTo>
                    <a:pt x="479271" y="401557"/>
                  </a:lnTo>
                  <a:lnTo>
                    <a:pt x="738073" y="317440"/>
                  </a:lnTo>
                  <a:lnTo>
                    <a:pt x="695933" y="187901"/>
                  </a:lnTo>
                  <a:lnTo>
                    <a:pt x="437131" y="272019"/>
                  </a:lnTo>
                  <a:lnTo>
                    <a:pt x="437131" y="0"/>
                  </a:lnTo>
                  <a:lnTo>
                    <a:pt x="300940" y="0"/>
                  </a:lnTo>
                  <a:lnTo>
                    <a:pt x="300940" y="272019"/>
                  </a:lnTo>
                  <a:lnTo>
                    <a:pt x="42139" y="188028"/>
                  </a:lnTo>
                  <a:close/>
                </a:path>
              </a:pathLst>
            </a:custGeom>
            <a:grpFill/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Полилиния 69">
              <a:extLst>
                <a:ext uri="{FF2B5EF4-FFF2-40B4-BE49-F238E27FC236}">
                  <a16:creationId xmlns:a16="http://schemas.microsoft.com/office/drawing/2014/main" id="{D2B3AFA6-E33A-EC4F-A2FE-0C9842052824}"/>
                </a:ext>
              </a:extLst>
            </p:cNvPr>
            <p:cNvSpPr/>
            <p:nvPr userDrawn="1"/>
          </p:nvSpPr>
          <p:spPr>
            <a:xfrm>
              <a:off x="21351935" y="12765610"/>
              <a:ext cx="738072" cy="701615"/>
            </a:xfrm>
            <a:custGeom>
              <a:avLst/>
              <a:gdLst>
                <a:gd name="connsiteX0" fmla="*/ 0 w 738072"/>
                <a:gd name="connsiteY0" fmla="*/ 317440 h 701615"/>
                <a:gd name="connsiteX1" fmla="*/ 258802 w 738072"/>
                <a:gd name="connsiteY1" fmla="*/ 401557 h 701615"/>
                <a:gd name="connsiteX2" fmla="*/ 98876 w 738072"/>
                <a:gd name="connsiteY2" fmla="*/ 621557 h 701615"/>
                <a:gd name="connsiteX3" fmla="*/ 209046 w 738072"/>
                <a:gd name="connsiteY3" fmla="*/ 701615 h 701615"/>
                <a:gd name="connsiteX4" fmla="*/ 369099 w 738072"/>
                <a:gd name="connsiteY4" fmla="*/ 481614 h 701615"/>
                <a:gd name="connsiteX5" fmla="*/ 529027 w 738072"/>
                <a:gd name="connsiteY5" fmla="*/ 701615 h 701615"/>
                <a:gd name="connsiteX6" fmla="*/ 639197 w 738072"/>
                <a:gd name="connsiteY6" fmla="*/ 621557 h 701615"/>
                <a:gd name="connsiteX7" fmla="*/ 479271 w 738072"/>
                <a:gd name="connsiteY7" fmla="*/ 401557 h 701615"/>
                <a:gd name="connsiteX8" fmla="*/ 738073 w 738072"/>
                <a:gd name="connsiteY8" fmla="*/ 317440 h 701615"/>
                <a:gd name="connsiteX9" fmla="*/ 695933 w 738072"/>
                <a:gd name="connsiteY9" fmla="*/ 187901 h 701615"/>
                <a:gd name="connsiteX10" fmla="*/ 437133 w 738072"/>
                <a:gd name="connsiteY10" fmla="*/ 272019 h 701615"/>
                <a:gd name="connsiteX11" fmla="*/ 437133 w 738072"/>
                <a:gd name="connsiteY11" fmla="*/ 0 h 701615"/>
                <a:gd name="connsiteX12" fmla="*/ 301575 w 738072"/>
                <a:gd name="connsiteY12" fmla="*/ 0 h 701615"/>
                <a:gd name="connsiteX13" fmla="*/ 301575 w 738072"/>
                <a:gd name="connsiteY13" fmla="*/ 272019 h 701615"/>
                <a:gd name="connsiteX14" fmla="*/ 42774 w 738072"/>
                <a:gd name="connsiteY14" fmla="*/ 188028 h 70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072" h="701615">
                  <a:moveTo>
                    <a:pt x="0" y="317440"/>
                  </a:moveTo>
                  <a:lnTo>
                    <a:pt x="258802" y="401557"/>
                  </a:lnTo>
                  <a:lnTo>
                    <a:pt x="98876" y="621557"/>
                  </a:lnTo>
                  <a:lnTo>
                    <a:pt x="209046" y="701615"/>
                  </a:lnTo>
                  <a:lnTo>
                    <a:pt x="369099" y="481614"/>
                  </a:lnTo>
                  <a:lnTo>
                    <a:pt x="529027" y="701615"/>
                  </a:lnTo>
                  <a:lnTo>
                    <a:pt x="639197" y="621557"/>
                  </a:lnTo>
                  <a:lnTo>
                    <a:pt x="479271" y="401557"/>
                  </a:lnTo>
                  <a:lnTo>
                    <a:pt x="738073" y="317440"/>
                  </a:lnTo>
                  <a:lnTo>
                    <a:pt x="695933" y="187901"/>
                  </a:lnTo>
                  <a:lnTo>
                    <a:pt x="437133" y="272019"/>
                  </a:lnTo>
                  <a:lnTo>
                    <a:pt x="437133" y="0"/>
                  </a:lnTo>
                  <a:lnTo>
                    <a:pt x="301575" y="0"/>
                  </a:lnTo>
                  <a:lnTo>
                    <a:pt x="301575" y="272019"/>
                  </a:lnTo>
                  <a:lnTo>
                    <a:pt x="42774" y="188028"/>
                  </a:lnTo>
                  <a:close/>
                </a:path>
              </a:pathLst>
            </a:custGeom>
            <a:grpFill/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 70">
              <a:extLst>
                <a:ext uri="{FF2B5EF4-FFF2-40B4-BE49-F238E27FC236}">
                  <a16:creationId xmlns:a16="http://schemas.microsoft.com/office/drawing/2014/main" id="{ECE1464C-C1A3-4B45-8081-4C2DF2E9B0EB}"/>
                </a:ext>
              </a:extLst>
            </p:cNvPr>
            <p:cNvSpPr/>
            <p:nvPr userDrawn="1"/>
          </p:nvSpPr>
          <p:spPr>
            <a:xfrm>
              <a:off x="22364294" y="12765610"/>
              <a:ext cx="737818" cy="701615"/>
            </a:xfrm>
            <a:custGeom>
              <a:avLst/>
              <a:gdLst>
                <a:gd name="connsiteX0" fmla="*/ 737819 w 737818"/>
                <a:gd name="connsiteY0" fmla="*/ 384176 h 701615"/>
                <a:gd name="connsiteX1" fmla="*/ 478890 w 737818"/>
                <a:gd name="connsiteY1" fmla="*/ 300058 h 701615"/>
                <a:gd name="connsiteX2" fmla="*/ 638943 w 737818"/>
                <a:gd name="connsiteY2" fmla="*/ 80058 h 701615"/>
                <a:gd name="connsiteX3" fmla="*/ 528646 w 737818"/>
                <a:gd name="connsiteY3" fmla="*/ 0 h 701615"/>
                <a:gd name="connsiteX4" fmla="*/ 368720 w 737818"/>
                <a:gd name="connsiteY4" fmla="*/ 220127 h 701615"/>
                <a:gd name="connsiteX5" fmla="*/ 208792 w 737818"/>
                <a:gd name="connsiteY5" fmla="*/ 0 h 701615"/>
                <a:gd name="connsiteX6" fmla="*/ 98621 w 737818"/>
                <a:gd name="connsiteY6" fmla="*/ 80058 h 701615"/>
                <a:gd name="connsiteX7" fmla="*/ 258547 w 737818"/>
                <a:gd name="connsiteY7" fmla="*/ 300058 h 701615"/>
                <a:gd name="connsiteX8" fmla="*/ 0 w 737818"/>
                <a:gd name="connsiteY8" fmla="*/ 384176 h 701615"/>
                <a:gd name="connsiteX9" fmla="*/ 42013 w 737818"/>
                <a:gd name="connsiteY9" fmla="*/ 513714 h 701615"/>
                <a:gd name="connsiteX10" fmla="*/ 300813 w 737818"/>
                <a:gd name="connsiteY10" fmla="*/ 429596 h 701615"/>
                <a:gd name="connsiteX11" fmla="*/ 300813 w 737818"/>
                <a:gd name="connsiteY11" fmla="*/ 701615 h 701615"/>
                <a:gd name="connsiteX12" fmla="*/ 437131 w 737818"/>
                <a:gd name="connsiteY12" fmla="*/ 701615 h 701615"/>
                <a:gd name="connsiteX13" fmla="*/ 437131 w 737818"/>
                <a:gd name="connsiteY13" fmla="*/ 429596 h 701615"/>
                <a:gd name="connsiteX14" fmla="*/ 695933 w 737818"/>
                <a:gd name="connsiteY14" fmla="*/ 513714 h 70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7818" h="701615">
                  <a:moveTo>
                    <a:pt x="737819" y="384176"/>
                  </a:moveTo>
                  <a:lnTo>
                    <a:pt x="478890" y="300058"/>
                  </a:lnTo>
                  <a:lnTo>
                    <a:pt x="638943" y="80058"/>
                  </a:lnTo>
                  <a:lnTo>
                    <a:pt x="528646" y="0"/>
                  </a:lnTo>
                  <a:lnTo>
                    <a:pt x="368720" y="220127"/>
                  </a:lnTo>
                  <a:lnTo>
                    <a:pt x="208792" y="0"/>
                  </a:lnTo>
                  <a:lnTo>
                    <a:pt x="98621" y="80058"/>
                  </a:lnTo>
                  <a:lnTo>
                    <a:pt x="258547" y="300058"/>
                  </a:lnTo>
                  <a:lnTo>
                    <a:pt x="0" y="384176"/>
                  </a:lnTo>
                  <a:lnTo>
                    <a:pt x="42013" y="513714"/>
                  </a:lnTo>
                  <a:lnTo>
                    <a:pt x="300813" y="429596"/>
                  </a:lnTo>
                  <a:lnTo>
                    <a:pt x="300813" y="701615"/>
                  </a:lnTo>
                  <a:lnTo>
                    <a:pt x="437131" y="701615"/>
                  </a:lnTo>
                  <a:lnTo>
                    <a:pt x="437131" y="429596"/>
                  </a:lnTo>
                  <a:lnTo>
                    <a:pt x="695933" y="513714"/>
                  </a:lnTo>
                  <a:close/>
                </a:path>
              </a:pathLst>
            </a:custGeom>
            <a:grpFill/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 71">
              <a:extLst>
                <a:ext uri="{FF2B5EF4-FFF2-40B4-BE49-F238E27FC236}">
                  <a16:creationId xmlns:a16="http://schemas.microsoft.com/office/drawing/2014/main" id="{82A2E2FA-C5B0-7045-AA04-A710D25B1513}"/>
                </a:ext>
              </a:extLst>
            </p:cNvPr>
            <p:cNvSpPr/>
            <p:nvPr userDrawn="1"/>
          </p:nvSpPr>
          <p:spPr>
            <a:xfrm>
              <a:off x="18315367" y="11751417"/>
              <a:ext cx="738453" cy="701741"/>
            </a:xfrm>
            <a:custGeom>
              <a:avLst/>
              <a:gdLst>
                <a:gd name="connsiteX0" fmla="*/ 738454 w 738453"/>
                <a:gd name="connsiteY0" fmla="*/ 384556 h 701741"/>
                <a:gd name="connsiteX1" fmla="*/ 479652 w 738453"/>
                <a:gd name="connsiteY1" fmla="*/ 300565 h 701741"/>
                <a:gd name="connsiteX2" fmla="*/ 639706 w 738453"/>
                <a:gd name="connsiteY2" fmla="*/ 80058 h 701741"/>
                <a:gd name="connsiteX3" fmla="*/ 529406 w 738453"/>
                <a:gd name="connsiteY3" fmla="*/ 0 h 701741"/>
                <a:gd name="connsiteX4" fmla="*/ 369480 w 738453"/>
                <a:gd name="connsiteY4" fmla="*/ 220127 h 701741"/>
                <a:gd name="connsiteX5" fmla="*/ 209554 w 738453"/>
                <a:gd name="connsiteY5" fmla="*/ 0 h 701741"/>
                <a:gd name="connsiteX6" fmla="*/ 99255 w 738453"/>
                <a:gd name="connsiteY6" fmla="*/ 80058 h 701741"/>
                <a:gd name="connsiteX7" fmla="*/ 259310 w 738453"/>
                <a:gd name="connsiteY7" fmla="*/ 300184 h 701741"/>
                <a:gd name="connsiteX8" fmla="*/ 0 w 738453"/>
                <a:gd name="connsiteY8" fmla="*/ 384556 h 701741"/>
                <a:gd name="connsiteX9" fmla="*/ 42139 w 738453"/>
                <a:gd name="connsiteY9" fmla="*/ 514095 h 701741"/>
                <a:gd name="connsiteX10" fmla="*/ 300940 w 738453"/>
                <a:gd name="connsiteY10" fmla="*/ 429977 h 701741"/>
                <a:gd name="connsiteX11" fmla="*/ 300940 w 738453"/>
                <a:gd name="connsiteY11" fmla="*/ 701742 h 701741"/>
                <a:gd name="connsiteX12" fmla="*/ 437258 w 738453"/>
                <a:gd name="connsiteY12" fmla="*/ 701742 h 701741"/>
                <a:gd name="connsiteX13" fmla="*/ 437258 w 738453"/>
                <a:gd name="connsiteY13" fmla="*/ 430104 h 701741"/>
                <a:gd name="connsiteX14" fmla="*/ 696060 w 738453"/>
                <a:gd name="connsiteY14" fmla="*/ 514221 h 70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453" h="701741">
                  <a:moveTo>
                    <a:pt x="738454" y="384556"/>
                  </a:moveTo>
                  <a:lnTo>
                    <a:pt x="479652" y="300565"/>
                  </a:lnTo>
                  <a:lnTo>
                    <a:pt x="639706" y="80058"/>
                  </a:lnTo>
                  <a:lnTo>
                    <a:pt x="529406" y="0"/>
                  </a:lnTo>
                  <a:lnTo>
                    <a:pt x="369480" y="220127"/>
                  </a:lnTo>
                  <a:lnTo>
                    <a:pt x="209554" y="0"/>
                  </a:lnTo>
                  <a:lnTo>
                    <a:pt x="99255" y="80058"/>
                  </a:lnTo>
                  <a:lnTo>
                    <a:pt x="259310" y="300184"/>
                  </a:lnTo>
                  <a:lnTo>
                    <a:pt x="0" y="384556"/>
                  </a:lnTo>
                  <a:lnTo>
                    <a:pt x="42139" y="514095"/>
                  </a:lnTo>
                  <a:lnTo>
                    <a:pt x="300940" y="429977"/>
                  </a:lnTo>
                  <a:lnTo>
                    <a:pt x="300940" y="701742"/>
                  </a:lnTo>
                  <a:lnTo>
                    <a:pt x="437258" y="701742"/>
                  </a:lnTo>
                  <a:lnTo>
                    <a:pt x="437258" y="430104"/>
                  </a:lnTo>
                  <a:lnTo>
                    <a:pt x="696060" y="514221"/>
                  </a:lnTo>
                  <a:close/>
                </a:path>
              </a:pathLst>
            </a:custGeom>
            <a:grpFill/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 72">
              <a:extLst>
                <a:ext uri="{FF2B5EF4-FFF2-40B4-BE49-F238E27FC236}">
                  <a16:creationId xmlns:a16="http://schemas.microsoft.com/office/drawing/2014/main" id="{E5C46D15-FA7D-034A-88A1-0DBA6ED53FA6}"/>
                </a:ext>
              </a:extLst>
            </p:cNvPr>
            <p:cNvSpPr/>
            <p:nvPr userDrawn="1"/>
          </p:nvSpPr>
          <p:spPr>
            <a:xfrm>
              <a:off x="20339957" y="11751417"/>
              <a:ext cx="738072" cy="701741"/>
            </a:xfrm>
            <a:custGeom>
              <a:avLst/>
              <a:gdLst>
                <a:gd name="connsiteX0" fmla="*/ 738073 w 738072"/>
                <a:gd name="connsiteY0" fmla="*/ 384556 h 701741"/>
                <a:gd name="connsiteX1" fmla="*/ 479144 w 738072"/>
                <a:gd name="connsiteY1" fmla="*/ 300565 h 701741"/>
                <a:gd name="connsiteX2" fmla="*/ 639197 w 738072"/>
                <a:gd name="connsiteY2" fmla="*/ 80058 h 701741"/>
                <a:gd name="connsiteX3" fmla="*/ 528900 w 738072"/>
                <a:gd name="connsiteY3" fmla="*/ 0 h 701741"/>
                <a:gd name="connsiteX4" fmla="*/ 368972 w 738072"/>
                <a:gd name="connsiteY4" fmla="*/ 220127 h 701741"/>
                <a:gd name="connsiteX5" fmla="*/ 209300 w 738072"/>
                <a:gd name="connsiteY5" fmla="*/ 507 h 701741"/>
                <a:gd name="connsiteX6" fmla="*/ 99003 w 738072"/>
                <a:gd name="connsiteY6" fmla="*/ 80565 h 701741"/>
                <a:gd name="connsiteX7" fmla="*/ 259056 w 738072"/>
                <a:gd name="connsiteY7" fmla="*/ 300692 h 701741"/>
                <a:gd name="connsiteX8" fmla="*/ 0 w 738072"/>
                <a:gd name="connsiteY8" fmla="*/ 384556 h 701741"/>
                <a:gd name="connsiteX9" fmla="*/ 42012 w 738072"/>
                <a:gd name="connsiteY9" fmla="*/ 514095 h 701741"/>
                <a:gd name="connsiteX10" fmla="*/ 300813 w 738072"/>
                <a:gd name="connsiteY10" fmla="*/ 429977 h 701741"/>
                <a:gd name="connsiteX11" fmla="*/ 300813 w 738072"/>
                <a:gd name="connsiteY11" fmla="*/ 701742 h 701741"/>
                <a:gd name="connsiteX12" fmla="*/ 437766 w 738072"/>
                <a:gd name="connsiteY12" fmla="*/ 701742 h 701741"/>
                <a:gd name="connsiteX13" fmla="*/ 437766 w 738072"/>
                <a:gd name="connsiteY13" fmla="*/ 430104 h 701741"/>
                <a:gd name="connsiteX14" fmla="*/ 696568 w 738072"/>
                <a:gd name="connsiteY14" fmla="*/ 514221 h 701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072" h="701741">
                  <a:moveTo>
                    <a:pt x="738073" y="384556"/>
                  </a:moveTo>
                  <a:lnTo>
                    <a:pt x="479144" y="300565"/>
                  </a:lnTo>
                  <a:lnTo>
                    <a:pt x="639197" y="80058"/>
                  </a:lnTo>
                  <a:lnTo>
                    <a:pt x="528900" y="0"/>
                  </a:lnTo>
                  <a:lnTo>
                    <a:pt x="368972" y="220127"/>
                  </a:lnTo>
                  <a:lnTo>
                    <a:pt x="209300" y="507"/>
                  </a:lnTo>
                  <a:lnTo>
                    <a:pt x="99003" y="80565"/>
                  </a:lnTo>
                  <a:lnTo>
                    <a:pt x="259056" y="300692"/>
                  </a:lnTo>
                  <a:lnTo>
                    <a:pt x="0" y="384556"/>
                  </a:lnTo>
                  <a:lnTo>
                    <a:pt x="42012" y="514095"/>
                  </a:lnTo>
                  <a:lnTo>
                    <a:pt x="300813" y="429977"/>
                  </a:lnTo>
                  <a:lnTo>
                    <a:pt x="300813" y="701742"/>
                  </a:lnTo>
                  <a:lnTo>
                    <a:pt x="437766" y="701742"/>
                  </a:lnTo>
                  <a:lnTo>
                    <a:pt x="437766" y="430104"/>
                  </a:lnTo>
                  <a:lnTo>
                    <a:pt x="696568" y="514221"/>
                  </a:lnTo>
                  <a:close/>
                </a:path>
              </a:pathLst>
            </a:custGeom>
            <a:grpFill/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 73">
              <a:extLst>
                <a:ext uri="{FF2B5EF4-FFF2-40B4-BE49-F238E27FC236}">
                  <a16:creationId xmlns:a16="http://schemas.microsoft.com/office/drawing/2014/main" id="{47C19EB7-D38D-D24C-9060-0467896D2B0C}"/>
                </a:ext>
              </a:extLst>
            </p:cNvPr>
            <p:cNvSpPr/>
            <p:nvPr userDrawn="1"/>
          </p:nvSpPr>
          <p:spPr>
            <a:xfrm>
              <a:off x="19327852" y="11751925"/>
              <a:ext cx="738072" cy="701615"/>
            </a:xfrm>
            <a:custGeom>
              <a:avLst/>
              <a:gdLst>
                <a:gd name="connsiteX0" fmla="*/ 0 w 738072"/>
                <a:gd name="connsiteY0" fmla="*/ 317440 h 701615"/>
                <a:gd name="connsiteX1" fmla="*/ 258802 w 738072"/>
                <a:gd name="connsiteY1" fmla="*/ 401557 h 701615"/>
                <a:gd name="connsiteX2" fmla="*/ 98876 w 738072"/>
                <a:gd name="connsiteY2" fmla="*/ 621684 h 701615"/>
                <a:gd name="connsiteX3" fmla="*/ 209046 w 738072"/>
                <a:gd name="connsiteY3" fmla="*/ 701615 h 701615"/>
                <a:gd name="connsiteX4" fmla="*/ 368972 w 738072"/>
                <a:gd name="connsiteY4" fmla="*/ 481615 h 701615"/>
                <a:gd name="connsiteX5" fmla="*/ 529025 w 738072"/>
                <a:gd name="connsiteY5" fmla="*/ 701234 h 701615"/>
                <a:gd name="connsiteX6" fmla="*/ 639197 w 738072"/>
                <a:gd name="connsiteY6" fmla="*/ 621304 h 701615"/>
                <a:gd name="connsiteX7" fmla="*/ 479271 w 738072"/>
                <a:gd name="connsiteY7" fmla="*/ 401176 h 701615"/>
                <a:gd name="connsiteX8" fmla="*/ 738073 w 738072"/>
                <a:gd name="connsiteY8" fmla="*/ 317059 h 701615"/>
                <a:gd name="connsiteX9" fmla="*/ 695933 w 738072"/>
                <a:gd name="connsiteY9" fmla="*/ 187648 h 701615"/>
                <a:gd name="connsiteX10" fmla="*/ 437131 w 738072"/>
                <a:gd name="connsiteY10" fmla="*/ 271638 h 701615"/>
                <a:gd name="connsiteX11" fmla="*/ 437131 w 738072"/>
                <a:gd name="connsiteY11" fmla="*/ 0 h 701615"/>
                <a:gd name="connsiteX12" fmla="*/ 300940 w 738072"/>
                <a:gd name="connsiteY12" fmla="*/ 0 h 701615"/>
                <a:gd name="connsiteX13" fmla="*/ 300940 w 738072"/>
                <a:gd name="connsiteY13" fmla="*/ 272018 h 701615"/>
                <a:gd name="connsiteX14" fmla="*/ 42139 w 738072"/>
                <a:gd name="connsiteY14" fmla="*/ 188028 h 70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072" h="701615">
                  <a:moveTo>
                    <a:pt x="0" y="317440"/>
                  </a:moveTo>
                  <a:lnTo>
                    <a:pt x="258802" y="401557"/>
                  </a:lnTo>
                  <a:lnTo>
                    <a:pt x="98876" y="621684"/>
                  </a:lnTo>
                  <a:lnTo>
                    <a:pt x="209046" y="701615"/>
                  </a:lnTo>
                  <a:lnTo>
                    <a:pt x="368972" y="481615"/>
                  </a:lnTo>
                  <a:lnTo>
                    <a:pt x="529025" y="701234"/>
                  </a:lnTo>
                  <a:lnTo>
                    <a:pt x="639197" y="621304"/>
                  </a:lnTo>
                  <a:lnTo>
                    <a:pt x="479271" y="401176"/>
                  </a:lnTo>
                  <a:lnTo>
                    <a:pt x="738073" y="317059"/>
                  </a:lnTo>
                  <a:lnTo>
                    <a:pt x="695933" y="187648"/>
                  </a:lnTo>
                  <a:lnTo>
                    <a:pt x="437131" y="271638"/>
                  </a:lnTo>
                  <a:lnTo>
                    <a:pt x="437131" y="0"/>
                  </a:lnTo>
                  <a:lnTo>
                    <a:pt x="300940" y="0"/>
                  </a:lnTo>
                  <a:lnTo>
                    <a:pt x="300940" y="272018"/>
                  </a:lnTo>
                  <a:lnTo>
                    <a:pt x="42139" y="188028"/>
                  </a:lnTo>
                  <a:close/>
                </a:path>
              </a:pathLst>
            </a:custGeom>
            <a:grpFill/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Полилиния 74">
              <a:extLst>
                <a:ext uri="{FF2B5EF4-FFF2-40B4-BE49-F238E27FC236}">
                  <a16:creationId xmlns:a16="http://schemas.microsoft.com/office/drawing/2014/main" id="{122AAAE8-CD72-6441-BA64-4CABEFDF2F2F}"/>
                </a:ext>
              </a:extLst>
            </p:cNvPr>
            <p:cNvSpPr/>
            <p:nvPr userDrawn="1"/>
          </p:nvSpPr>
          <p:spPr>
            <a:xfrm>
              <a:off x="21351935" y="11751925"/>
              <a:ext cx="738072" cy="701615"/>
            </a:xfrm>
            <a:custGeom>
              <a:avLst/>
              <a:gdLst>
                <a:gd name="connsiteX0" fmla="*/ 0 w 738072"/>
                <a:gd name="connsiteY0" fmla="*/ 317440 h 701615"/>
                <a:gd name="connsiteX1" fmla="*/ 258802 w 738072"/>
                <a:gd name="connsiteY1" fmla="*/ 401557 h 701615"/>
                <a:gd name="connsiteX2" fmla="*/ 98494 w 738072"/>
                <a:gd name="connsiteY2" fmla="*/ 621684 h 701615"/>
                <a:gd name="connsiteX3" fmla="*/ 208667 w 738072"/>
                <a:gd name="connsiteY3" fmla="*/ 701615 h 701615"/>
                <a:gd name="connsiteX4" fmla="*/ 368720 w 738072"/>
                <a:gd name="connsiteY4" fmla="*/ 481615 h 701615"/>
                <a:gd name="connsiteX5" fmla="*/ 528646 w 738072"/>
                <a:gd name="connsiteY5" fmla="*/ 701615 h 701615"/>
                <a:gd name="connsiteX6" fmla="*/ 638816 w 738072"/>
                <a:gd name="connsiteY6" fmla="*/ 621684 h 701615"/>
                <a:gd name="connsiteX7" fmla="*/ 479271 w 738072"/>
                <a:gd name="connsiteY7" fmla="*/ 401557 h 701615"/>
                <a:gd name="connsiteX8" fmla="*/ 738073 w 738072"/>
                <a:gd name="connsiteY8" fmla="*/ 317440 h 701615"/>
                <a:gd name="connsiteX9" fmla="*/ 695933 w 738072"/>
                <a:gd name="connsiteY9" fmla="*/ 188028 h 701615"/>
                <a:gd name="connsiteX10" fmla="*/ 437133 w 738072"/>
                <a:gd name="connsiteY10" fmla="*/ 272018 h 701615"/>
                <a:gd name="connsiteX11" fmla="*/ 437133 w 738072"/>
                <a:gd name="connsiteY11" fmla="*/ 0 h 701615"/>
                <a:gd name="connsiteX12" fmla="*/ 301575 w 738072"/>
                <a:gd name="connsiteY12" fmla="*/ 0 h 701615"/>
                <a:gd name="connsiteX13" fmla="*/ 301575 w 738072"/>
                <a:gd name="connsiteY13" fmla="*/ 272018 h 701615"/>
                <a:gd name="connsiteX14" fmla="*/ 42774 w 738072"/>
                <a:gd name="connsiteY14" fmla="*/ 188028 h 70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072" h="701615">
                  <a:moveTo>
                    <a:pt x="0" y="317440"/>
                  </a:moveTo>
                  <a:lnTo>
                    <a:pt x="258802" y="401557"/>
                  </a:lnTo>
                  <a:lnTo>
                    <a:pt x="98494" y="621684"/>
                  </a:lnTo>
                  <a:lnTo>
                    <a:pt x="208667" y="701615"/>
                  </a:lnTo>
                  <a:lnTo>
                    <a:pt x="368720" y="481615"/>
                  </a:lnTo>
                  <a:lnTo>
                    <a:pt x="528646" y="701615"/>
                  </a:lnTo>
                  <a:lnTo>
                    <a:pt x="638816" y="621684"/>
                  </a:lnTo>
                  <a:lnTo>
                    <a:pt x="479271" y="401557"/>
                  </a:lnTo>
                  <a:lnTo>
                    <a:pt x="738073" y="317440"/>
                  </a:lnTo>
                  <a:lnTo>
                    <a:pt x="695933" y="188028"/>
                  </a:lnTo>
                  <a:lnTo>
                    <a:pt x="437133" y="272018"/>
                  </a:lnTo>
                  <a:lnTo>
                    <a:pt x="437133" y="0"/>
                  </a:lnTo>
                  <a:lnTo>
                    <a:pt x="301575" y="0"/>
                  </a:lnTo>
                  <a:lnTo>
                    <a:pt x="301575" y="272018"/>
                  </a:lnTo>
                  <a:lnTo>
                    <a:pt x="42774" y="188028"/>
                  </a:lnTo>
                  <a:close/>
                </a:path>
              </a:pathLst>
            </a:custGeom>
            <a:grpFill/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Полилиния 75">
              <a:extLst>
                <a:ext uri="{FF2B5EF4-FFF2-40B4-BE49-F238E27FC236}">
                  <a16:creationId xmlns:a16="http://schemas.microsoft.com/office/drawing/2014/main" id="{ABDED3BC-A8F8-214B-B2ED-881734549A3A}"/>
                </a:ext>
              </a:extLst>
            </p:cNvPr>
            <p:cNvSpPr/>
            <p:nvPr userDrawn="1"/>
          </p:nvSpPr>
          <p:spPr>
            <a:xfrm>
              <a:off x="23376018" y="11746749"/>
              <a:ext cx="738072" cy="701615"/>
            </a:xfrm>
            <a:custGeom>
              <a:avLst/>
              <a:gdLst>
                <a:gd name="connsiteX0" fmla="*/ 0 w 738072"/>
                <a:gd name="connsiteY0" fmla="*/ 317440 h 701615"/>
                <a:gd name="connsiteX1" fmla="*/ 258802 w 738072"/>
                <a:gd name="connsiteY1" fmla="*/ 401557 h 701615"/>
                <a:gd name="connsiteX2" fmla="*/ 98876 w 738072"/>
                <a:gd name="connsiteY2" fmla="*/ 621684 h 701615"/>
                <a:gd name="connsiteX3" fmla="*/ 209048 w 738072"/>
                <a:gd name="connsiteY3" fmla="*/ 701615 h 701615"/>
                <a:gd name="connsiteX4" fmla="*/ 369101 w 738072"/>
                <a:gd name="connsiteY4" fmla="*/ 481615 h 701615"/>
                <a:gd name="connsiteX5" fmla="*/ 529027 w 738072"/>
                <a:gd name="connsiteY5" fmla="*/ 701615 h 701615"/>
                <a:gd name="connsiteX6" fmla="*/ 639197 w 738072"/>
                <a:gd name="connsiteY6" fmla="*/ 621684 h 701615"/>
                <a:gd name="connsiteX7" fmla="*/ 479271 w 738072"/>
                <a:gd name="connsiteY7" fmla="*/ 401557 h 701615"/>
                <a:gd name="connsiteX8" fmla="*/ 738073 w 738072"/>
                <a:gd name="connsiteY8" fmla="*/ 317440 h 701615"/>
                <a:gd name="connsiteX9" fmla="*/ 696061 w 738072"/>
                <a:gd name="connsiteY9" fmla="*/ 188028 h 701615"/>
                <a:gd name="connsiteX10" fmla="*/ 437133 w 738072"/>
                <a:gd name="connsiteY10" fmla="*/ 272018 h 701615"/>
                <a:gd name="connsiteX11" fmla="*/ 437133 w 738072"/>
                <a:gd name="connsiteY11" fmla="*/ 0 h 701615"/>
                <a:gd name="connsiteX12" fmla="*/ 300942 w 738072"/>
                <a:gd name="connsiteY12" fmla="*/ 0 h 701615"/>
                <a:gd name="connsiteX13" fmla="*/ 300942 w 738072"/>
                <a:gd name="connsiteY13" fmla="*/ 272018 h 701615"/>
                <a:gd name="connsiteX14" fmla="*/ 41759 w 738072"/>
                <a:gd name="connsiteY14" fmla="*/ 188028 h 70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072" h="701615">
                  <a:moveTo>
                    <a:pt x="0" y="317440"/>
                  </a:moveTo>
                  <a:lnTo>
                    <a:pt x="258802" y="401557"/>
                  </a:lnTo>
                  <a:lnTo>
                    <a:pt x="98876" y="621684"/>
                  </a:lnTo>
                  <a:lnTo>
                    <a:pt x="209048" y="701615"/>
                  </a:lnTo>
                  <a:lnTo>
                    <a:pt x="369101" y="481615"/>
                  </a:lnTo>
                  <a:lnTo>
                    <a:pt x="529027" y="701615"/>
                  </a:lnTo>
                  <a:lnTo>
                    <a:pt x="639197" y="621684"/>
                  </a:lnTo>
                  <a:lnTo>
                    <a:pt x="479271" y="401557"/>
                  </a:lnTo>
                  <a:lnTo>
                    <a:pt x="738073" y="317440"/>
                  </a:lnTo>
                  <a:lnTo>
                    <a:pt x="696061" y="188028"/>
                  </a:lnTo>
                  <a:lnTo>
                    <a:pt x="437133" y="272018"/>
                  </a:lnTo>
                  <a:lnTo>
                    <a:pt x="437133" y="0"/>
                  </a:lnTo>
                  <a:lnTo>
                    <a:pt x="300942" y="0"/>
                  </a:lnTo>
                  <a:lnTo>
                    <a:pt x="300942" y="272018"/>
                  </a:lnTo>
                  <a:lnTo>
                    <a:pt x="41759" y="188028"/>
                  </a:lnTo>
                  <a:close/>
                </a:path>
              </a:pathLst>
            </a:custGeom>
            <a:grpFill/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80" name="Полилиния 79">
            <a:extLst>
              <a:ext uri="{FF2B5EF4-FFF2-40B4-BE49-F238E27FC236}">
                <a16:creationId xmlns:a16="http://schemas.microsoft.com/office/drawing/2014/main" id="{DFA5F91C-78EE-F345-BAF2-060F23B80DB4}"/>
              </a:ext>
            </a:extLst>
          </p:cNvPr>
          <p:cNvSpPr/>
          <p:nvPr userDrawn="1"/>
        </p:nvSpPr>
        <p:spPr>
          <a:xfrm>
            <a:off x="0" y="0"/>
            <a:ext cx="22812376" cy="12981026"/>
          </a:xfrm>
          <a:custGeom>
            <a:avLst/>
            <a:gdLst>
              <a:gd name="connsiteX0" fmla="*/ 2 w 22812376"/>
              <a:gd name="connsiteY0" fmla="*/ 0 h 12981026"/>
              <a:gd name="connsiteX1" fmla="*/ 2269611 w 22812376"/>
              <a:gd name="connsiteY1" fmla="*/ 0 h 12981026"/>
              <a:gd name="connsiteX2" fmla="*/ 2269610 w 22812376"/>
              <a:gd name="connsiteY2" fmla="*/ 2 h 12981026"/>
              <a:gd name="connsiteX3" fmla="*/ 4144965 w 22812376"/>
              <a:gd name="connsiteY3" fmla="*/ 2 h 12981026"/>
              <a:gd name="connsiteX4" fmla="*/ 19412758 w 22812376"/>
              <a:gd name="connsiteY4" fmla="*/ 2 h 12981026"/>
              <a:gd name="connsiteX5" fmla="*/ 19509172 w 22812376"/>
              <a:gd name="connsiteY5" fmla="*/ 79081 h 12981026"/>
              <a:gd name="connsiteX6" fmla="*/ 22594940 w 22812376"/>
              <a:gd name="connsiteY6" fmla="*/ 3165142 h 12981026"/>
              <a:gd name="connsiteX7" fmla="*/ 22812144 w 22812376"/>
              <a:gd name="connsiteY7" fmla="*/ 3689257 h 12981026"/>
              <a:gd name="connsiteX8" fmla="*/ 22812320 w 22812376"/>
              <a:gd name="connsiteY8" fmla="*/ 4564066 h 12981026"/>
              <a:gd name="connsiteX9" fmla="*/ 22812376 w 22812376"/>
              <a:gd name="connsiteY9" fmla="*/ 4564067 h 12981026"/>
              <a:gd name="connsiteX10" fmla="*/ 22812376 w 22812376"/>
              <a:gd name="connsiteY10" fmla="*/ 4846978 h 12981026"/>
              <a:gd name="connsiteX11" fmla="*/ 22812376 w 22812376"/>
              <a:gd name="connsiteY11" fmla="*/ 7621201 h 12981026"/>
              <a:gd name="connsiteX12" fmla="*/ 22811856 w 22812376"/>
              <a:gd name="connsiteY12" fmla="*/ 7621201 h 12981026"/>
              <a:gd name="connsiteX13" fmla="*/ 22812376 w 22812376"/>
              <a:gd name="connsiteY13" fmla="*/ 10192874 h 12981026"/>
              <a:gd name="connsiteX14" fmla="*/ 22071020 w 22812376"/>
              <a:gd name="connsiteY14" fmla="*/ 10934123 h 12981026"/>
              <a:gd name="connsiteX15" fmla="*/ 18631496 w 22812376"/>
              <a:gd name="connsiteY15" fmla="*/ 10934122 h 12981026"/>
              <a:gd name="connsiteX16" fmla="*/ 18482296 w 22812376"/>
              <a:gd name="connsiteY16" fmla="*/ 10934122 h 12981026"/>
              <a:gd name="connsiteX17" fmla="*/ 16925496 w 22812376"/>
              <a:gd name="connsiteY17" fmla="*/ 10934122 h 12981026"/>
              <a:gd name="connsiteX18" fmla="*/ 13060207 w 22812376"/>
              <a:gd name="connsiteY18" fmla="*/ 10934122 h 12981026"/>
              <a:gd name="connsiteX19" fmla="*/ 13015031 w 22812376"/>
              <a:gd name="connsiteY19" fmla="*/ 10934122 h 12981026"/>
              <a:gd name="connsiteX20" fmla="*/ 12967180 w 22812376"/>
              <a:gd name="connsiteY20" fmla="*/ 10938896 h 12981026"/>
              <a:gd name="connsiteX21" fmla="*/ 12609205 w 22812376"/>
              <a:gd name="connsiteY21" fmla="*/ 11130478 h 12981026"/>
              <a:gd name="connsiteX22" fmla="*/ 10968599 w 22812376"/>
              <a:gd name="connsiteY22" fmla="*/ 12769531 h 12981026"/>
              <a:gd name="connsiteX23" fmla="*/ 10473333 w 22812376"/>
              <a:gd name="connsiteY23" fmla="*/ 12974682 h 12981026"/>
              <a:gd name="connsiteX24" fmla="*/ 2650648 w 22812376"/>
              <a:gd name="connsiteY24" fmla="*/ 12981026 h 12981026"/>
              <a:gd name="connsiteX25" fmla="*/ 1949267 w 22812376"/>
              <a:gd name="connsiteY25" fmla="*/ 12280695 h 12981026"/>
              <a:gd name="connsiteX26" fmla="*/ 1949267 w 22812376"/>
              <a:gd name="connsiteY26" fmla="*/ 10256712 h 12981026"/>
              <a:gd name="connsiteX27" fmla="*/ 1947600 w 22812376"/>
              <a:gd name="connsiteY27" fmla="*/ 10240094 h 12981026"/>
              <a:gd name="connsiteX28" fmla="*/ 1947599 w 22812376"/>
              <a:gd name="connsiteY28" fmla="*/ 10150231 h 12981026"/>
              <a:gd name="connsiteX29" fmla="*/ 1941810 w 22812376"/>
              <a:gd name="connsiteY29" fmla="*/ 10150232 h 12981026"/>
              <a:gd name="connsiteX30" fmla="*/ 1941811 w 22812376"/>
              <a:gd name="connsiteY30" fmla="*/ 7052862 h 12981026"/>
              <a:gd name="connsiteX31" fmla="*/ 1941811 w 22812376"/>
              <a:gd name="connsiteY31" fmla="*/ 7007687 h 12981026"/>
              <a:gd name="connsiteX32" fmla="*/ 1937038 w 22812376"/>
              <a:gd name="connsiteY32" fmla="*/ 6959836 h 12981026"/>
              <a:gd name="connsiteX33" fmla="*/ 1745458 w 22812376"/>
              <a:gd name="connsiteY33" fmla="*/ 6601860 h 12981026"/>
              <a:gd name="connsiteX34" fmla="*/ 106403 w 22812376"/>
              <a:gd name="connsiteY34" fmla="*/ 4961255 h 12981026"/>
              <a:gd name="connsiteX35" fmla="*/ 75850 w 22812376"/>
              <a:gd name="connsiteY35" fmla="*/ 4923940 h 12981026"/>
              <a:gd name="connsiteX36" fmla="*/ 0 w 22812376"/>
              <a:gd name="connsiteY36" fmla="*/ 4848090 h 12981026"/>
              <a:gd name="connsiteX37" fmla="*/ 0 w 22812376"/>
              <a:gd name="connsiteY37" fmla="*/ 2689434 h 12981026"/>
              <a:gd name="connsiteX38" fmla="*/ 2 w 22812376"/>
              <a:gd name="connsiteY38" fmla="*/ 2689435 h 12981026"/>
              <a:gd name="connsiteX39" fmla="*/ 1 w 22812376"/>
              <a:gd name="connsiteY39" fmla="*/ 1936507 h 12981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22812376" h="12981026">
                <a:moveTo>
                  <a:pt x="2" y="0"/>
                </a:moveTo>
                <a:lnTo>
                  <a:pt x="2269611" y="0"/>
                </a:lnTo>
                <a:lnTo>
                  <a:pt x="2269610" y="2"/>
                </a:lnTo>
                <a:lnTo>
                  <a:pt x="4144965" y="2"/>
                </a:lnTo>
                <a:lnTo>
                  <a:pt x="19412758" y="2"/>
                </a:lnTo>
                <a:lnTo>
                  <a:pt x="19509172" y="79081"/>
                </a:lnTo>
                <a:lnTo>
                  <a:pt x="22594940" y="3165142"/>
                </a:lnTo>
                <a:cubicBezTo>
                  <a:pt x="22734060" y="3304102"/>
                  <a:pt x="22812200" y="3492654"/>
                  <a:pt x="22812144" y="3689257"/>
                </a:cubicBezTo>
                <a:cubicBezTo>
                  <a:pt x="22812202" y="3980860"/>
                  <a:pt x="22812262" y="4272463"/>
                  <a:pt x="22812320" y="4564066"/>
                </a:cubicBezTo>
                <a:lnTo>
                  <a:pt x="22812376" y="4564067"/>
                </a:lnTo>
                <a:lnTo>
                  <a:pt x="22812376" y="4846978"/>
                </a:lnTo>
                <a:lnTo>
                  <a:pt x="22812376" y="7621201"/>
                </a:lnTo>
                <a:lnTo>
                  <a:pt x="22811856" y="7621201"/>
                </a:lnTo>
                <a:lnTo>
                  <a:pt x="22812376" y="10192874"/>
                </a:lnTo>
                <a:cubicBezTo>
                  <a:pt x="22812376" y="10602204"/>
                  <a:pt x="22480476" y="10934053"/>
                  <a:pt x="22071020" y="10934123"/>
                </a:cubicBezTo>
                <a:lnTo>
                  <a:pt x="18631496" y="10934122"/>
                </a:lnTo>
                <a:lnTo>
                  <a:pt x="18482296" y="10934122"/>
                </a:lnTo>
                <a:lnTo>
                  <a:pt x="16925496" y="10934122"/>
                </a:lnTo>
                <a:lnTo>
                  <a:pt x="13060207" y="10934122"/>
                </a:lnTo>
                <a:lnTo>
                  <a:pt x="13015031" y="10934122"/>
                </a:lnTo>
                <a:lnTo>
                  <a:pt x="12967180" y="10938896"/>
                </a:lnTo>
                <a:cubicBezTo>
                  <a:pt x="12832549" y="10965894"/>
                  <a:pt x="12707725" y="11032034"/>
                  <a:pt x="12609205" y="11130478"/>
                </a:cubicBezTo>
                <a:lnTo>
                  <a:pt x="10968599" y="12769531"/>
                </a:lnTo>
                <a:cubicBezTo>
                  <a:pt x="10837189" y="12900697"/>
                  <a:pt x="10659089" y="12974469"/>
                  <a:pt x="10473333" y="12974682"/>
                </a:cubicBezTo>
                <a:lnTo>
                  <a:pt x="2650648" y="12981026"/>
                </a:lnTo>
                <a:cubicBezTo>
                  <a:pt x="2263465" y="12980956"/>
                  <a:pt x="1949549" y="12667510"/>
                  <a:pt x="1949267" y="12280695"/>
                </a:cubicBezTo>
                <a:lnTo>
                  <a:pt x="1949267" y="10256712"/>
                </a:lnTo>
                <a:lnTo>
                  <a:pt x="1947600" y="10240094"/>
                </a:lnTo>
                <a:lnTo>
                  <a:pt x="1947599" y="10150231"/>
                </a:lnTo>
                <a:lnTo>
                  <a:pt x="1941810" y="10150232"/>
                </a:lnTo>
                <a:lnTo>
                  <a:pt x="1941811" y="7052862"/>
                </a:lnTo>
                <a:lnTo>
                  <a:pt x="1941811" y="7007687"/>
                </a:lnTo>
                <a:lnTo>
                  <a:pt x="1937038" y="6959836"/>
                </a:lnTo>
                <a:cubicBezTo>
                  <a:pt x="1910041" y="6825204"/>
                  <a:pt x="1843902" y="6700381"/>
                  <a:pt x="1745458" y="6601860"/>
                </a:cubicBezTo>
                <a:lnTo>
                  <a:pt x="106403" y="4961255"/>
                </a:lnTo>
                <a:lnTo>
                  <a:pt x="75850" y="4923940"/>
                </a:lnTo>
                <a:lnTo>
                  <a:pt x="0" y="4848090"/>
                </a:lnTo>
                <a:lnTo>
                  <a:pt x="0" y="2689434"/>
                </a:lnTo>
                <a:lnTo>
                  <a:pt x="2" y="2689435"/>
                </a:lnTo>
                <a:lnTo>
                  <a:pt x="1" y="1936507"/>
                </a:lnTo>
                <a:close/>
              </a:path>
            </a:pathLst>
          </a:custGeom>
          <a:solidFill>
            <a:schemeClr val="tx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216000" rIns="90000" bIns="21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052160" y="2370138"/>
            <a:ext cx="16101028" cy="6221412"/>
          </a:xfrm>
        </p:spPr>
        <p:txBody>
          <a:bodyPr tIns="216000" anchor="ctr">
            <a:noAutofit/>
          </a:bodyPr>
          <a:lstStyle>
            <a:lvl1pPr marL="0" indent="0">
              <a:buClr>
                <a:srgbClr val="50AD50"/>
              </a:buClr>
              <a:buSzPct val="120000"/>
              <a:buFont typeface="Arial Unicode MS" panose="020B0604020202020204" pitchFamily="34" charset="-128"/>
              <a:buNone/>
              <a:defRPr sz="96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Ключевая мысль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61AA1D6-93BC-7E46-B43D-C6BE24CBC423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042000" y="10050462"/>
            <a:ext cx="7692675" cy="1828801"/>
          </a:xfrm>
        </p:spPr>
        <p:txBody>
          <a:bodyPr lIns="0" tIns="0" rIns="0" bIns="27000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solidFill>
                  <a:schemeClr val="accent3"/>
                </a:solidFill>
                <a:latin typeface="+mn-lt"/>
              </a:defRPr>
            </a:lvl1pPr>
            <a:lvl2pPr marL="914354" indent="0" algn="ctr">
              <a:buNone/>
              <a:defRPr sz="4000"/>
            </a:lvl2pPr>
            <a:lvl3pPr marL="1828710" indent="0" algn="ctr">
              <a:buNone/>
              <a:defRPr sz="3600"/>
            </a:lvl3pPr>
            <a:lvl4pPr marL="2743064" indent="0" algn="ctr">
              <a:buNone/>
              <a:defRPr sz="3200"/>
            </a:lvl4pPr>
            <a:lvl5pPr marL="3657419" indent="0" algn="ctr">
              <a:buNone/>
              <a:defRPr sz="3200"/>
            </a:lvl5pPr>
            <a:lvl6pPr marL="4571773" indent="0" algn="ctr">
              <a:buNone/>
              <a:defRPr sz="3200"/>
            </a:lvl6pPr>
            <a:lvl7pPr marL="5486127" indent="0" algn="ctr">
              <a:buNone/>
              <a:defRPr sz="3200"/>
            </a:lvl7pPr>
            <a:lvl8pPr marL="6400483" indent="0" algn="ctr">
              <a:buNone/>
              <a:defRPr sz="3200"/>
            </a:lvl8pPr>
            <a:lvl9pPr marL="7314837" indent="0" algn="ctr">
              <a:buNone/>
              <a:defRPr sz="3200"/>
            </a:lvl9pPr>
          </a:lstStyle>
          <a:p>
            <a:r>
              <a:rPr lang="ru-RU" dirty="0"/>
              <a:t>Автор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8366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80"/>
            <a:ext cx="21220838" cy="8411146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437DE5FB-5A92-7A42-B34F-58B6934A5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2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C9E2E83-62C8-E448-8BB2-B25E27216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bg2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54853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д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3">
            <a:extLst>
              <a:ext uri="{FF2B5EF4-FFF2-40B4-BE49-F238E27FC236}">
                <a16:creationId xmlns:a16="http://schemas.microsoft.com/office/drawing/2014/main" id="{E93341BD-A05E-7146-B509-3E298CC0F2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578235F-978B-214B-8415-D194E2679F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91537" y="3104580"/>
            <a:ext cx="21220838" cy="8411146"/>
          </a:xfrm>
        </p:spPr>
        <p:txBody>
          <a:bodyPr tIns="180000"/>
          <a:lstStyle>
            <a:lvl1pPr>
              <a:lnSpc>
                <a:spcPct val="150000"/>
              </a:lnSpc>
              <a:spcBef>
                <a:spcPts val="600"/>
              </a:spcBef>
              <a:defRPr b="0" i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ru-RU" dirty="0"/>
              <a:t>Код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437DE5FB-5A92-7A42-B34F-58B6934A5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4C9E2E83-62C8-E448-8BB2-B25E27216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62122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такт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4D31C18A-BF99-954D-9612-2F39086ECE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7"/>
            <a:ext cx="24382413" cy="13715107"/>
          </a:xfrm>
          <a:prstGeom prst="rect">
            <a:avLst/>
          </a:prstGeom>
        </p:spPr>
      </p:pic>
      <p:sp>
        <p:nvSpPr>
          <p:cNvPr id="107" name="Полилиния 106">
            <a:extLst>
              <a:ext uri="{FF2B5EF4-FFF2-40B4-BE49-F238E27FC236}">
                <a16:creationId xmlns:a16="http://schemas.microsoft.com/office/drawing/2014/main" id="{BA537E9D-F32B-2944-BD03-E2AABACACFC9}"/>
              </a:ext>
            </a:extLst>
          </p:cNvPr>
          <p:cNvSpPr/>
          <p:nvPr userDrawn="1"/>
        </p:nvSpPr>
        <p:spPr>
          <a:xfrm>
            <a:off x="0" y="0"/>
            <a:ext cx="17666852" cy="12981025"/>
          </a:xfrm>
          <a:custGeom>
            <a:avLst/>
            <a:gdLst>
              <a:gd name="connsiteX0" fmla="*/ 0 w 17666852"/>
              <a:gd name="connsiteY0" fmla="*/ 0 h 12981025"/>
              <a:gd name="connsiteX1" fmla="*/ 4547612 w 17666852"/>
              <a:gd name="connsiteY1" fmla="*/ 0 h 12981025"/>
              <a:gd name="connsiteX2" fmla="*/ 5677618 w 17666852"/>
              <a:gd name="connsiteY2" fmla="*/ 1128935 h 12981025"/>
              <a:gd name="connsiteX3" fmla="*/ 6173647 w 17666852"/>
              <a:gd name="connsiteY3" fmla="*/ 1334213 h 12981025"/>
              <a:gd name="connsiteX4" fmla="*/ 13587422 w 17666852"/>
              <a:gd name="connsiteY4" fmla="*/ 1334213 h 12981025"/>
              <a:gd name="connsiteX5" fmla="*/ 13647629 w 17666852"/>
              <a:gd name="connsiteY5" fmla="*/ 1340159 h 12981025"/>
              <a:gd name="connsiteX6" fmla="*/ 13838588 w 17666852"/>
              <a:gd name="connsiteY6" fmla="*/ 1340159 h 12981025"/>
              <a:gd name="connsiteX7" fmla="*/ 14362868 w 17666852"/>
              <a:gd name="connsiteY7" fmla="*/ 1557292 h 12981025"/>
              <a:gd name="connsiteX8" fmla="*/ 17448632 w 17666852"/>
              <a:gd name="connsiteY8" fmla="*/ 4643353 h 12981025"/>
              <a:gd name="connsiteX9" fmla="*/ 17665836 w 17666852"/>
              <a:gd name="connsiteY9" fmla="*/ 5167467 h 12981025"/>
              <a:gd name="connsiteX10" fmla="*/ 17666852 w 17666852"/>
              <a:gd name="connsiteY10" fmla="*/ 10192874 h 12981025"/>
              <a:gd name="connsiteX11" fmla="*/ 16925496 w 17666852"/>
              <a:gd name="connsiteY11" fmla="*/ 10934121 h 12981025"/>
              <a:gd name="connsiteX12" fmla="*/ 13015032 w 17666852"/>
              <a:gd name="connsiteY12" fmla="*/ 10934121 h 12981025"/>
              <a:gd name="connsiteX13" fmla="*/ 12967180 w 17666852"/>
              <a:gd name="connsiteY13" fmla="*/ 10938895 h 12981025"/>
              <a:gd name="connsiteX14" fmla="*/ 12609205 w 17666852"/>
              <a:gd name="connsiteY14" fmla="*/ 11130476 h 12981025"/>
              <a:gd name="connsiteX15" fmla="*/ 10968599 w 17666852"/>
              <a:gd name="connsiteY15" fmla="*/ 12769530 h 12981025"/>
              <a:gd name="connsiteX16" fmla="*/ 10473331 w 17666852"/>
              <a:gd name="connsiteY16" fmla="*/ 12974681 h 12981025"/>
              <a:gd name="connsiteX17" fmla="*/ 2650643 w 17666852"/>
              <a:gd name="connsiteY17" fmla="*/ 12981025 h 12981025"/>
              <a:gd name="connsiteX18" fmla="*/ 1949266 w 17666852"/>
              <a:gd name="connsiteY18" fmla="*/ 12280694 h 12981025"/>
              <a:gd name="connsiteX19" fmla="*/ 1949266 w 17666852"/>
              <a:gd name="connsiteY19" fmla="*/ 10256711 h 12981025"/>
              <a:gd name="connsiteX20" fmla="*/ 1251700 w 17666852"/>
              <a:gd name="connsiteY20" fmla="*/ 9555999 h 12981025"/>
              <a:gd name="connsiteX21" fmla="*/ 0 w 17666852"/>
              <a:gd name="connsiteY21" fmla="*/ 9553080 h 129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7666852" h="12981025">
                <a:moveTo>
                  <a:pt x="0" y="0"/>
                </a:moveTo>
                <a:lnTo>
                  <a:pt x="4547612" y="0"/>
                </a:lnTo>
                <a:lnTo>
                  <a:pt x="5677618" y="1128935"/>
                </a:lnTo>
                <a:cubicBezTo>
                  <a:pt x="5809172" y="1260369"/>
                  <a:pt x="5987599" y="1334209"/>
                  <a:pt x="6173647" y="1334213"/>
                </a:cubicBezTo>
                <a:lnTo>
                  <a:pt x="13587422" y="1334213"/>
                </a:lnTo>
                <a:lnTo>
                  <a:pt x="13647629" y="1340159"/>
                </a:lnTo>
                <a:lnTo>
                  <a:pt x="13838588" y="1340159"/>
                </a:lnTo>
                <a:cubicBezTo>
                  <a:pt x="14035250" y="1340104"/>
                  <a:pt x="14223862" y="1418219"/>
                  <a:pt x="14362868" y="1557292"/>
                </a:cubicBezTo>
                <a:lnTo>
                  <a:pt x="17448632" y="4643353"/>
                </a:lnTo>
                <a:cubicBezTo>
                  <a:pt x="17587752" y="4782313"/>
                  <a:pt x="17665892" y="4970865"/>
                  <a:pt x="17665836" y="5167467"/>
                </a:cubicBezTo>
                <a:lnTo>
                  <a:pt x="17666852" y="10192874"/>
                </a:lnTo>
                <a:cubicBezTo>
                  <a:pt x="17666852" y="10602204"/>
                  <a:pt x="17334952" y="10934052"/>
                  <a:pt x="16925496" y="10934121"/>
                </a:cubicBezTo>
                <a:lnTo>
                  <a:pt x="13015032" y="10934121"/>
                </a:lnTo>
                <a:lnTo>
                  <a:pt x="12967180" y="10938895"/>
                </a:lnTo>
                <a:cubicBezTo>
                  <a:pt x="12832548" y="10965892"/>
                  <a:pt x="12707724" y="11032032"/>
                  <a:pt x="12609205" y="11130476"/>
                </a:cubicBezTo>
                <a:lnTo>
                  <a:pt x="10968599" y="12769530"/>
                </a:lnTo>
                <a:cubicBezTo>
                  <a:pt x="10837187" y="12900696"/>
                  <a:pt x="10659089" y="12974468"/>
                  <a:pt x="10473331" y="12974681"/>
                </a:cubicBezTo>
                <a:lnTo>
                  <a:pt x="2650643" y="12981025"/>
                </a:lnTo>
                <a:cubicBezTo>
                  <a:pt x="2263459" y="12980955"/>
                  <a:pt x="1949547" y="12667509"/>
                  <a:pt x="1949266" y="12280694"/>
                </a:cubicBezTo>
                <a:lnTo>
                  <a:pt x="1949266" y="10256711"/>
                </a:lnTo>
                <a:cubicBezTo>
                  <a:pt x="1949340" y="9871172"/>
                  <a:pt x="1637599" y="9558024"/>
                  <a:pt x="1251700" y="9555999"/>
                </a:cubicBezTo>
                <a:lnTo>
                  <a:pt x="0" y="9553080"/>
                </a:lnTo>
                <a:close/>
              </a:path>
            </a:pathLst>
          </a:custGeom>
          <a:solidFill>
            <a:srgbClr val="010123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216000" rIns="90000" bIns="216000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lang="ru-RU" sz="3200" dirty="0">
              <a:ln w="0"/>
              <a:solidFill>
                <a:schemeClr val="tx1"/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C055A110-A03D-BF4A-BF39-FB7FA4C33D9F}"/>
              </a:ext>
            </a:extLst>
          </p:cNvPr>
          <p:cNvGrpSpPr/>
          <p:nvPr userDrawn="1"/>
        </p:nvGrpSpPr>
        <p:grpSpPr>
          <a:xfrm>
            <a:off x="12953791" y="1775"/>
            <a:ext cx="11252229" cy="4116221"/>
            <a:chOff x="12953791" y="1775"/>
            <a:chExt cx="11252229" cy="4116221"/>
          </a:xfrm>
          <a:solidFill>
            <a:schemeClr val="bg1"/>
          </a:solidFill>
        </p:grpSpPr>
        <p:sp>
          <p:nvSpPr>
            <p:cNvPr id="11" name="Полилиния 10">
              <a:extLst>
                <a:ext uri="{FF2B5EF4-FFF2-40B4-BE49-F238E27FC236}">
                  <a16:creationId xmlns:a16="http://schemas.microsoft.com/office/drawing/2014/main" id="{853158A3-BF49-9B48-98AA-0D88572D0F01}"/>
                </a:ext>
              </a:extLst>
            </p:cNvPr>
            <p:cNvSpPr/>
            <p:nvPr/>
          </p:nvSpPr>
          <p:spPr>
            <a:xfrm>
              <a:off x="19974657" y="1373891"/>
              <a:ext cx="890847" cy="1371989"/>
            </a:xfrm>
            <a:custGeom>
              <a:avLst/>
              <a:gdLst>
                <a:gd name="connsiteX0" fmla="*/ 668103 w 890847"/>
                <a:gd name="connsiteY0" fmla="*/ 0 h 1371989"/>
                <a:gd name="connsiteX1" fmla="*/ 0 w 890847"/>
                <a:gd name="connsiteY1" fmla="*/ 1371989 h 1371989"/>
                <a:gd name="connsiteX2" fmla="*/ 222742 w 890847"/>
                <a:gd name="connsiteY2" fmla="*/ 1371989 h 1371989"/>
                <a:gd name="connsiteX3" fmla="*/ 890847 w 890847"/>
                <a:gd name="connsiteY3" fmla="*/ 0 h 1371989"/>
                <a:gd name="connsiteX4" fmla="*/ 668103 w 890847"/>
                <a:gd name="connsiteY4" fmla="*/ 0 h 137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7" h="1371989">
                  <a:moveTo>
                    <a:pt x="668103" y="0"/>
                  </a:moveTo>
                  <a:lnTo>
                    <a:pt x="0" y="1371989"/>
                  </a:lnTo>
                  <a:lnTo>
                    <a:pt x="222742" y="1371989"/>
                  </a:lnTo>
                  <a:lnTo>
                    <a:pt x="890847" y="0"/>
                  </a:lnTo>
                  <a:lnTo>
                    <a:pt x="668103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Полилиния 12">
              <a:extLst>
                <a:ext uri="{FF2B5EF4-FFF2-40B4-BE49-F238E27FC236}">
                  <a16:creationId xmlns:a16="http://schemas.microsoft.com/office/drawing/2014/main" id="{7FEFB811-562A-E348-A304-49E461569295}"/>
                </a:ext>
              </a:extLst>
            </p:cNvPr>
            <p:cNvSpPr/>
            <p:nvPr/>
          </p:nvSpPr>
          <p:spPr>
            <a:xfrm>
              <a:off x="20642760" y="1373891"/>
              <a:ext cx="890847" cy="1371989"/>
            </a:xfrm>
            <a:custGeom>
              <a:avLst/>
              <a:gdLst>
                <a:gd name="connsiteX0" fmla="*/ 668103 w 890847"/>
                <a:gd name="connsiteY0" fmla="*/ 0 h 1371989"/>
                <a:gd name="connsiteX1" fmla="*/ 0 w 890847"/>
                <a:gd name="connsiteY1" fmla="*/ 1371989 h 1371989"/>
                <a:gd name="connsiteX2" fmla="*/ 222744 w 890847"/>
                <a:gd name="connsiteY2" fmla="*/ 1371989 h 1371989"/>
                <a:gd name="connsiteX3" fmla="*/ 890847 w 890847"/>
                <a:gd name="connsiteY3" fmla="*/ 0 h 1371989"/>
                <a:gd name="connsiteX4" fmla="*/ 668103 w 890847"/>
                <a:gd name="connsiteY4" fmla="*/ 0 h 137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7" h="1371989">
                  <a:moveTo>
                    <a:pt x="668103" y="0"/>
                  </a:moveTo>
                  <a:lnTo>
                    <a:pt x="0" y="1371989"/>
                  </a:lnTo>
                  <a:lnTo>
                    <a:pt x="222744" y="1371989"/>
                  </a:lnTo>
                  <a:lnTo>
                    <a:pt x="890847" y="0"/>
                  </a:lnTo>
                  <a:lnTo>
                    <a:pt x="668103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Полилиния 13">
              <a:extLst>
                <a:ext uri="{FF2B5EF4-FFF2-40B4-BE49-F238E27FC236}">
                  <a16:creationId xmlns:a16="http://schemas.microsoft.com/office/drawing/2014/main" id="{B1254608-24F6-194E-90F8-BEE2E64E2CDA}"/>
                </a:ext>
              </a:extLst>
            </p:cNvPr>
            <p:cNvSpPr/>
            <p:nvPr/>
          </p:nvSpPr>
          <p:spPr>
            <a:xfrm>
              <a:off x="21978967" y="1373891"/>
              <a:ext cx="890847" cy="1371989"/>
            </a:xfrm>
            <a:custGeom>
              <a:avLst/>
              <a:gdLst>
                <a:gd name="connsiteX0" fmla="*/ 668103 w 890847"/>
                <a:gd name="connsiteY0" fmla="*/ 0 h 1371989"/>
                <a:gd name="connsiteX1" fmla="*/ 0 w 890847"/>
                <a:gd name="connsiteY1" fmla="*/ 1371989 h 1371989"/>
                <a:gd name="connsiteX2" fmla="*/ 222744 w 890847"/>
                <a:gd name="connsiteY2" fmla="*/ 1371989 h 1371989"/>
                <a:gd name="connsiteX3" fmla="*/ 890847 w 890847"/>
                <a:gd name="connsiteY3" fmla="*/ 0 h 1371989"/>
                <a:gd name="connsiteX4" fmla="*/ 668103 w 890847"/>
                <a:gd name="connsiteY4" fmla="*/ 0 h 137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7" h="1371989">
                  <a:moveTo>
                    <a:pt x="668103" y="0"/>
                  </a:moveTo>
                  <a:lnTo>
                    <a:pt x="0" y="1371989"/>
                  </a:lnTo>
                  <a:lnTo>
                    <a:pt x="222744" y="1371989"/>
                  </a:lnTo>
                  <a:lnTo>
                    <a:pt x="890847" y="0"/>
                  </a:lnTo>
                  <a:lnTo>
                    <a:pt x="668103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Полилиния 14">
              <a:extLst>
                <a:ext uri="{FF2B5EF4-FFF2-40B4-BE49-F238E27FC236}">
                  <a16:creationId xmlns:a16="http://schemas.microsoft.com/office/drawing/2014/main" id="{2F1B6990-229B-8A42-9A72-835B2F62598A}"/>
                </a:ext>
              </a:extLst>
            </p:cNvPr>
            <p:cNvSpPr/>
            <p:nvPr/>
          </p:nvSpPr>
          <p:spPr>
            <a:xfrm>
              <a:off x="23315173" y="1373891"/>
              <a:ext cx="890847" cy="1371989"/>
            </a:xfrm>
            <a:custGeom>
              <a:avLst/>
              <a:gdLst>
                <a:gd name="connsiteX0" fmla="*/ 668103 w 890847"/>
                <a:gd name="connsiteY0" fmla="*/ 0 h 1371989"/>
                <a:gd name="connsiteX1" fmla="*/ 0 w 890847"/>
                <a:gd name="connsiteY1" fmla="*/ 1371989 h 1371989"/>
                <a:gd name="connsiteX2" fmla="*/ 222744 w 890847"/>
                <a:gd name="connsiteY2" fmla="*/ 1371989 h 1371989"/>
                <a:gd name="connsiteX3" fmla="*/ 890847 w 890847"/>
                <a:gd name="connsiteY3" fmla="*/ 0 h 1371989"/>
                <a:gd name="connsiteX4" fmla="*/ 668103 w 890847"/>
                <a:gd name="connsiteY4" fmla="*/ 0 h 137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7" h="1371989">
                  <a:moveTo>
                    <a:pt x="668103" y="0"/>
                  </a:moveTo>
                  <a:lnTo>
                    <a:pt x="0" y="1371989"/>
                  </a:lnTo>
                  <a:lnTo>
                    <a:pt x="222744" y="1371989"/>
                  </a:lnTo>
                  <a:lnTo>
                    <a:pt x="890847" y="0"/>
                  </a:lnTo>
                  <a:lnTo>
                    <a:pt x="668103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 16">
              <a:extLst>
                <a:ext uri="{FF2B5EF4-FFF2-40B4-BE49-F238E27FC236}">
                  <a16:creationId xmlns:a16="http://schemas.microsoft.com/office/drawing/2014/main" id="{57481571-4AA4-2A42-AABF-5436A266CC67}"/>
                </a:ext>
              </a:extLst>
            </p:cNvPr>
            <p:cNvSpPr/>
            <p:nvPr/>
          </p:nvSpPr>
          <p:spPr>
            <a:xfrm>
              <a:off x="19634700" y="1775"/>
              <a:ext cx="890847" cy="1372116"/>
            </a:xfrm>
            <a:custGeom>
              <a:avLst/>
              <a:gdLst>
                <a:gd name="connsiteX0" fmla="*/ 668103 w 890847"/>
                <a:gd name="connsiteY0" fmla="*/ 0 h 1372116"/>
                <a:gd name="connsiteX1" fmla="*/ 0 w 890847"/>
                <a:gd name="connsiteY1" fmla="*/ 1372116 h 1372116"/>
                <a:gd name="connsiteX2" fmla="*/ 222744 w 890847"/>
                <a:gd name="connsiteY2" fmla="*/ 1372116 h 1372116"/>
                <a:gd name="connsiteX3" fmla="*/ 890847 w 890847"/>
                <a:gd name="connsiteY3" fmla="*/ 0 h 1372116"/>
                <a:gd name="connsiteX4" fmla="*/ 668103 w 890847"/>
                <a:gd name="connsiteY4" fmla="*/ 0 h 137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7" h="1372116">
                  <a:moveTo>
                    <a:pt x="668103" y="0"/>
                  </a:moveTo>
                  <a:lnTo>
                    <a:pt x="0" y="1372116"/>
                  </a:lnTo>
                  <a:lnTo>
                    <a:pt x="222744" y="1372116"/>
                  </a:lnTo>
                  <a:lnTo>
                    <a:pt x="890847" y="0"/>
                  </a:lnTo>
                  <a:lnTo>
                    <a:pt x="668103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 21">
              <a:extLst>
                <a:ext uri="{FF2B5EF4-FFF2-40B4-BE49-F238E27FC236}">
                  <a16:creationId xmlns:a16="http://schemas.microsoft.com/office/drawing/2014/main" id="{B4F66542-61DA-5F4C-914D-F91D4A4BE448}"/>
                </a:ext>
              </a:extLst>
            </p:cNvPr>
            <p:cNvSpPr/>
            <p:nvPr/>
          </p:nvSpPr>
          <p:spPr>
            <a:xfrm>
              <a:off x="20302803" y="1775"/>
              <a:ext cx="890847" cy="1372116"/>
            </a:xfrm>
            <a:custGeom>
              <a:avLst/>
              <a:gdLst>
                <a:gd name="connsiteX0" fmla="*/ 668103 w 890847"/>
                <a:gd name="connsiteY0" fmla="*/ 0 h 1372116"/>
                <a:gd name="connsiteX1" fmla="*/ 0 w 890847"/>
                <a:gd name="connsiteY1" fmla="*/ 1372116 h 1372116"/>
                <a:gd name="connsiteX2" fmla="*/ 222744 w 890847"/>
                <a:gd name="connsiteY2" fmla="*/ 1372116 h 1372116"/>
                <a:gd name="connsiteX3" fmla="*/ 890847 w 890847"/>
                <a:gd name="connsiteY3" fmla="*/ 0 h 1372116"/>
                <a:gd name="connsiteX4" fmla="*/ 668103 w 890847"/>
                <a:gd name="connsiteY4" fmla="*/ 0 h 137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7" h="1372116">
                  <a:moveTo>
                    <a:pt x="668103" y="0"/>
                  </a:moveTo>
                  <a:lnTo>
                    <a:pt x="0" y="1372116"/>
                  </a:lnTo>
                  <a:lnTo>
                    <a:pt x="222744" y="1372116"/>
                  </a:lnTo>
                  <a:lnTo>
                    <a:pt x="890847" y="0"/>
                  </a:lnTo>
                  <a:lnTo>
                    <a:pt x="668103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 27">
              <a:extLst>
                <a:ext uri="{FF2B5EF4-FFF2-40B4-BE49-F238E27FC236}">
                  <a16:creationId xmlns:a16="http://schemas.microsoft.com/office/drawing/2014/main" id="{975AF869-773E-1A4C-AC7E-13CAA461CDEA}"/>
                </a:ext>
              </a:extLst>
            </p:cNvPr>
            <p:cNvSpPr/>
            <p:nvPr/>
          </p:nvSpPr>
          <p:spPr>
            <a:xfrm>
              <a:off x="20970906" y="1775"/>
              <a:ext cx="890847" cy="1372116"/>
            </a:xfrm>
            <a:custGeom>
              <a:avLst/>
              <a:gdLst>
                <a:gd name="connsiteX0" fmla="*/ 668103 w 890847"/>
                <a:gd name="connsiteY0" fmla="*/ 0 h 1372116"/>
                <a:gd name="connsiteX1" fmla="*/ 0 w 890847"/>
                <a:gd name="connsiteY1" fmla="*/ 1372116 h 1372116"/>
                <a:gd name="connsiteX2" fmla="*/ 222744 w 890847"/>
                <a:gd name="connsiteY2" fmla="*/ 1372116 h 1372116"/>
                <a:gd name="connsiteX3" fmla="*/ 890847 w 890847"/>
                <a:gd name="connsiteY3" fmla="*/ 0 h 1372116"/>
                <a:gd name="connsiteX4" fmla="*/ 668103 w 890847"/>
                <a:gd name="connsiteY4" fmla="*/ 0 h 137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7" h="1372116">
                  <a:moveTo>
                    <a:pt x="668103" y="0"/>
                  </a:moveTo>
                  <a:lnTo>
                    <a:pt x="0" y="1372116"/>
                  </a:lnTo>
                  <a:lnTo>
                    <a:pt x="222744" y="1372116"/>
                  </a:lnTo>
                  <a:lnTo>
                    <a:pt x="890847" y="0"/>
                  </a:lnTo>
                  <a:lnTo>
                    <a:pt x="668103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 28">
              <a:extLst>
                <a:ext uri="{FF2B5EF4-FFF2-40B4-BE49-F238E27FC236}">
                  <a16:creationId xmlns:a16="http://schemas.microsoft.com/office/drawing/2014/main" id="{E6DE52D9-E641-3647-95E2-DAA43AA94E5F}"/>
                </a:ext>
              </a:extLst>
            </p:cNvPr>
            <p:cNvSpPr/>
            <p:nvPr/>
          </p:nvSpPr>
          <p:spPr>
            <a:xfrm>
              <a:off x="21639010" y="1775"/>
              <a:ext cx="890847" cy="1372116"/>
            </a:xfrm>
            <a:custGeom>
              <a:avLst/>
              <a:gdLst>
                <a:gd name="connsiteX0" fmla="*/ 668103 w 890847"/>
                <a:gd name="connsiteY0" fmla="*/ 0 h 1372116"/>
                <a:gd name="connsiteX1" fmla="*/ 0 w 890847"/>
                <a:gd name="connsiteY1" fmla="*/ 1372116 h 1372116"/>
                <a:gd name="connsiteX2" fmla="*/ 222744 w 890847"/>
                <a:gd name="connsiteY2" fmla="*/ 1372116 h 1372116"/>
                <a:gd name="connsiteX3" fmla="*/ 890847 w 890847"/>
                <a:gd name="connsiteY3" fmla="*/ 0 h 1372116"/>
                <a:gd name="connsiteX4" fmla="*/ 668103 w 890847"/>
                <a:gd name="connsiteY4" fmla="*/ 0 h 137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7" h="1372116">
                  <a:moveTo>
                    <a:pt x="668103" y="0"/>
                  </a:moveTo>
                  <a:lnTo>
                    <a:pt x="0" y="1372116"/>
                  </a:lnTo>
                  <a:lnTo>
                    <a:pt x="222744" y="1372116"/>
                  </a:lnTo>
                  <a:lnTo>
                    <a:pt x="890847" y="0"/>
                  </a:lnTo>
                  <a:lnTo>
                    <a:pt x="668103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Полилиния 31">
              <a:extLst>
                <a:ext uri="{FF2B5EF4-FFF2-40B4-BE49-F238E27FC236}">
                  <a16:creationId xmlns:a16="http://schemas.microsoft.com/office/drawing/2014/main" id="{0A3B037B-3A69-334D-A6C9-71F2492A29D5}"/>
                </a:ext>
              </a:extLst>
            </p:cNvPr>
            <p:cNvSpPr/>
            <p:nvPr/>
          </p:nvSpPr>
          <p:spPr>
            <a:xfrm>
              <a:off x="22307113" y="1775"/>
              <a:ext cx="890847" cy="1372116"/>
            </a:xfrm>
            <a:custGeom>
              <a:avLst/>
              <a:gdLst>
                <a:gd name="connsiteX0" fmla="*/ 668103 w 890847"/>
                <a:gd name="connsiteY0" fmla="*/ 0 h 1372116"/>
                <a:gd name="connsiteX1" fmla="*/ 0 w 890847"/>
                <a:gd name="connsiteY1" fmla="*/ 1372116 h 1372116"/>
                <a:gd name="connsiteX2" fmla="*/ 222744 w 890847"/>
                <a:gd name="connsiteY2" fmla="*/ 1372116 h 1372116"/>
                <a:gd name="connsiteX3" fmla="*/ 890847 w 890847"/>
                <a:gd name="connsiteY3" fmla="*/ 0 h 1372116"/>
                <a:gd name="connsiteX4" fmla="*/ 668103 w 890847"/>
                <a:gd name="connsiteY4" fmla="*/ 0 h 137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7" h="1372116">
                  <a:moveTo>
                    <a:pt x="668103" y="0"/>
                  </a:moveTo>
                  <a:lnTo>
                    <a:pt x="0" y="1372116"/>
                  </a:lnTo>
                  <a:lnTo>
                    <a:pt x="222744" y="1372116"/>
                  </a:lnTo>
                  <a:lnTo>
                    <a:pt x="890847" y="0"/>
                  </a:lnTo>
                  <a:lnTo>
                    <a:pt x="668103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 35">
              <a:extLst>
                <a:ext uri="{FF2B5EF4-FFF2-40B4-BE49-F238E27FC236}">
                  <a16:creationId xmlns:a16="http://schemas.microsoft.com/office/drawing/2014/main" id="{2DE9427D-697A-5748-9B29-205A280B518F}"/>
                </a:ext>
              </a:extLst>
            </p:cNvPr>
            <p:cNvSpPr/>
            <p:nvPr/>
          </p:nvSpPr>
          <p:spPr>
            <a:xfrm>
              <a:off x="22975216" y="1775"/>
              <a:ext cx="890847" cy="1372116"/>
            </a:xfrm>
            <a:custGeom>
              <a:avLst/>
              <a:gdLst>
                <a:gd name="connsiteX0" fmla="*/ 668105 w 890847"/>
                <a:gd name="connsiteY0" fmla="*/ 0 h 1372116"/>
                <a:gd name="connsiteX1" fmla="*/ 0 w 890847"/>
                <a:gd name="connsiteY1" fmla="*/ 1372116 h 1372116"/>
                <a:gd name="connsiteX2" fmla="*/ 222744 w 890847"/>
                <a:gd name="connsiteY2" fmla="*/ 1372116 h 1372116"/>
                <a:gd name="connsiteX3" fmla="*/ 890847 w 890847"/>
                <a:gd name="connsiteY3" fmla="*/ 0 h 1372116"/>
                <a:gd name="connsiteX4" fmla="*/ 668105 w 890847"/>
                <a:gd name="connsiteY4" fmla="*/ 0 h 137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7" h="1372116">
                  <a:moveTo>
                    <a:pt x="668105" y="0"/>
                  </a:moveTo>
                  <a:lnTo>
                    <a:pt x="0" y="1372116"/>
                  </a:lnTo>
                  <a:lnTo>
                    <a:pt x="222744" y="1372116"/>
                  </a:lnTo>
                  <a:lnTo>
                    <a:pt x="890847" y="0"/>
                  </a:lnTo>
                  <a:lnTo>
                    <a:pt x="668105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 36">
              <a:extLst>
                <a:ext uri="{FF2B5EF4-FFF2-40B4-BE49-F238E27FC236}">
                  <a16:creationId xmlns:a16="http://schemas.microsoft.com/office/drawing/2014/main" id="{836288F4-752E-DD4D-AD6C-B2310CED3C23}"/>
                </a:ext>
              </a:extLst>
            </p:cNvPr>
            <p:cNvSpPr/>
            <p:nvPr/>
          </p:nvSpPr>
          <p:spPr>
            <a:xfrm>
              <a:off x="13293622" y="1373891"/>
              <a:ext cx="890845" cy="1371989"/>
            </a:xfrm>
            <a:custGeom>
              <a:avLst/>
              <a:gdLst>
                <a:gd name="connsiteX0" fmla="*/ 668103 w 890845"/>
                <a:gd name="connsiteY0" fmla="*/ 0 h 1371989"/>
                <a:gd name="connsiteX1" fmla="*/ 0 w 890845"/>
                <a:gd name="connsiteY1" fmla="*/ 1371989 h 1371989"/>
                <a:gd name="connsiteX2" fmla="*/ 222742 w 890845"/>
                <a:gd name="connsiteY2" fmla="*/ 1371989 h 1371989"/>
                <a:gd name="connsiteX3" fmla="*/ 890846 w 890845"/>
                <a:gd name="connsiteY3" fmla="*/ 0 h 1371989"/>
                <a:gd name="connsiteX4" fmla="*/ 668103 w 890845"/>
                <a:gd name="connsiteY4" fmla="*/ 0 h 137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5" h="1371989">
                  <a:moveTo>
                    <a:pt x="668103" y="0"/>
                  </a:moveTo>
                  <a:lnTo>
                    <a:pt x="0" y="1371989"/>
                  </a:lnTo>
                  <a:lnTo>
                    <a:pt x="222742" y="1371989"/>
                  </a:lnTo>
                  <a:lnTo>
                    <a:pt x="890846" y="0"/>
                  </a:lnTo>
                  <a:lnTo>
                    <a:pt x="668103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 37">
              <a:extLst>
                <a:ext uri="{FF2B5EF4-FFF2-40B4-BE49-F238E27FC236}">
                  <a16:creationId xmlns:a16="http://schemas.microsoft.com/office/drawing/2014/main" id="{1E9324C2-E836-D843-84B3-57E54216069A}"/>
                </a:ext>
              </a:extLst>
            </p:cNvPr>
            <p:cNvSpPr/>
            <p:nvPr/>
          </p:nvSpPr>
          <p:spPr>
            <a:xfrm>
              <a:off x="14629829" y="1373891"/>
              <a:ext cx="890847" cy="1371989"/>
            </a:xfrm>
            <a:custGeom>
              <a:avLst/>
              <a:gdLst>
                <a:gd name="connsiteX0" fmla="*/ 668103 w 890847"/>
                <a:gd name="connsiteY0" fmla="*/ 0 h 1371989"/>
                <a:gd name="connsiteX1" fmla="*/ 0 w 890847"/>
                <a:gd name="connsiteY1" fmla="*/ 1371989 h 1371989"/>
                <a:gd name="connsiteX2" fmla="*/ 222742 w 890847"/>
                <a:gd name="connsiteY2" fmla="*/ 1371989 h 1371989"/>
                <a:gd name="connsiteX3" fmla="*/ 890847 w 890847"/>
                <a:gd name="connsiteY3" fmla="*/ 0 h 1371989"/>
                <a:gd name="connsiteX4" fmla="*/ 668103 w 890847"/>
                <a:gd name="connsiteY4" fmla="*/ 0 h 137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7" h="1371989">
                  <a:moveTo>
                    <a:pt x="668103" y="0"/>
                  </a:moveTo>
                  <a:lnTo>
                    <a:pt x="0" y="1371989"/>
                  </a:lnTo>
                  <a:lnTo>
                    <a:pt x="222742" y="1371989"/>
                  </a:lnTo>
                  <a:lnTo>
                    <a:pt x="890847" y="0"/>
                  </a:lnTo>
                  <a:lnTo>
                    <a:pt x="668103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 38">
              <a:extLst>
                <a:ext uri="{FF2B5EF4-FFF2-40B4-BE49-F238E27FC236}">
                  <a16:creationId xmlns:a16="http://schemas.microsoft.com/office/drawing/2014/main" id="{ED434B16-8EA7-5248-A4FC-AD88B1803443}"/>
                </a:ext>
              </a:extLst>
            </p:cNvPr>
            <p:cNvSpPr/>
            <p:nvPr/>
          </p:nvSpPr>
          <p:spPr>
            <a:xfrm>
              <a:off x="15966035" y="1373891"/>
              <a:ext cx="890847" cy="1371989"/>
            </a:xfrm>
            <a:custGeom>
              <a:avLst/>
              <a:gdLst>
                <a:gd name="connsiteX0" fmla="*/ 668103 w 890847"/>
                <a:gd name="connsiteY0" fmla="*/ 0 h 1371989"/>
                <a:gd name="connsiteX1" fmla="*/ 0 w 890847"/>
                <a:gd name="connsiteY1" fmla="*/ 1371989 h 1371989"/>
                <a:gd name="connsiteX2" fmla="*/ 222744 w 890847"/>
                <a:gd name="connsiteY2" fmla="*/ 1371989 h 1371989"/>
                <a:gd name="connsiteX3" fmla="*/ 890847 w 890847"/>
                <a:gd name="connsiteY3" fmla="*/ 0 h 1371989"/>
                <a:gd name="connsiteX4" fmla="*/ 668103 w 890847"/>
                <a:gd name="connsiteY4" fmla="*/ 0 h 137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7" h="1371989">
                  <a:moveTo>
                    <a:pt x="668103" y="0"/>
                  </a:moveTo>
                  <a:lnTo>
                    <a:pt x="0" y="1371989"/>
                  </a:lnTo>
                  <a:lnTo>
                    <a:pt x="222744" y="1371989"/>
                  </a:lnTo>
                  <a:lnTo>
                    <a:pt x="890847" y="0"/>
                  </a:lnTo>
                  <a:lnTo>
                    <a:pt x="668103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 39">
              <a:extLst>
                <a:ext uri="{FF2B5EF4-FFF2-40B4-BE49-F238E27FC236}">
                  <a16:creationId xmlns:a16="http://schemas.microsoft.com/office/drawing/2014/main" id="{6E08AC02-EF0A-8249-91DF-5301C318F2BF}"/>
                </a:ext>
              </a:extLst>
            </p:cNvPr>
            <p:cNvSpPr/>
            <p:nvPr/>
          </p:nvSpPr>
          <p:spPr>
            <a:xfrm>
              <a:off x="16634139" y="1373891"/>
              <a:ext cx="890847" cy="1371989"/>
            </a:xfrm>
            <a:custGeom>
              <a:avLst/>
              <a:gdLst>
                <a:gd name="connsiteX0" fmla="*/ 668103 w 890847"/>
                <a:gd name="connsiteY0" fmla="*/ 0 h 1371989"/>
                <a:gd name="connsiteX1" fmla="*/ 0 w 890847"/>
                <a:gd name="connsiteY1" fmla="*/ 1371989 h 1371989"/>
                <a:gd name="connsiteX2" fmla="*/ 222744 w 890847"/>
                <a:gd name="connsiteY2" fmla="*/ 1371989 h 1371989"/>
                <a:gd name="connsiteX3" fmla="*/ 890847 w 890847"/>
                <a:gd name="connsiteY3" fmla="*/ 0 h 1371989"/>
                <a:gd name="connsiteX4" fmla="*/ 668103 w 890847"/>
                <a:gd name="connsiteY4" fmla="*/ 0 h 137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7" h="1371989">
                  <a:moveTo>
                    <a:pt x="668103" y="0"/>
                  </a:moveTo>
                  <a:lnTo>
                    <a:pt x="0" y="1371989"/>
                  </a:lnTo>
                  <a:lnTo>
                    <a:pt x="222744" y="1371989"/>
                  </a:lnTo>
                  <a:lnTo>
                    <a:pt x="890847" y="0"/>
                  </a:lnTo>
                  <a:lnTo>
                    <a:pt x="668103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 40">
              <a:extLst>
                <a:ext uri="{FF2B5EF4-FFF2-40B4-BE49-F238E27FC236}">
                  <a16:creationId xmlns:a16="http://schemas.microsoft.com/office/drawing/2014/main" id="{DB076780-EE42-D74D-B0A2-020EE6A18688}"/>
                </a:ext>
              </a:extLst>
            </p:cNvPr>
            <p:cNvSpPr/>
            <p:nvPr/>
          </p:nvSpPr>
          <p:spPr>
            <a:xfrm>
              <a:off x="17302242" y="1373891"/>
              <a:ext cx="890847" cy="1371989"/>
            </a:xfrm>
            <a:custGeom>
              <a:avLst/>
              <a:gdLst>
                <a:gd name="connsiteX0" fmla="*/ 668103 w 890847"/>
                <a:gd name="connsiteY0" fmla="*/ 0 h 1371989"/>
                <a:gd name="connsiteX1" fmla="*/ 0 w 890847"/>
                <a:gd name="connsiteY1" fmla="*/ 1371989 h 1371989"/>
                <a:gd name="connsiteX2" fmla="*/ 222744 w 890847"/>
                <a:gd name="connsiteY2" fmla="*/ 1371989 h 1371989"/>
                <a:gd name="connsiteX3" fmla="*/ 890847 w 890847"/>
                <a:gd name="connsiteY3" fmla="*/ 0 h 1371989"/>
                <a:gd name="connsiteX4" fmla="*/ 668103 w 890847"/>
                <a:gd name="connsiteY4" fmla="*/ 0 h 137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7" h="1371989">
                  <a:moveTo>
                    <a:pt x="668103" y="0"/>
                  </a:moveTo>
                  <a:lnTo>
                    <a:pt x="0" y="1371989"/>
                  </a:lnTo>
                  <a:lnTo>
                    <a:pt x="222744" y="1371989"/>
                  </a:lnTo>
                  <a:lnTo>
                    <a:pt x="890847" y="0"/>
                  </a:lnTo>
                  <a:lnTo>
                    <a:pt x="668103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Полилиния 41">
              <a:extLst>
                <a:ext uri="{FF2B5EF4-FFF2-40B4-BE49-F238E27FC236}">
                  <a16:creationId xmlns:a16="http://schemas.microsoft.com/office/drawing/2014/main" id="{15475CE8-2AF6-F442-A466-1985004EEEE7}"/>
                </a:ext>
              </a:extLst>
            </p:cNvPr>
            <p:cNvSpPr/>
            <p:nvPr/>
          </p:nvSpPr>
          <p:spPr>
            <a:xfrm>
              <a:off x="18638449" y="1373891"/>
              <a:ext cx="890847" cy="1371989"/>
            </a:xfrm>
            <a:custGeom>
              <a:avLst/>
              <a:gdLst>
                <a:gd name="connsiteX0" fmla="*/ 668105 w 890847"/>
                <a:gd name="connsiteY0" fmla="*/ 0 h 1371989"/>
                <a:gd name="connsiteX1" fmla="*/ 0 w 890847"/>
                <a:gd name="connsiteY1" fmla="*/ 1371989 h 1371989"/>
                <a:gd name="connsiteX2" fmla="*/ 222744 w 890847"/>
                <a:gd name="connsiteY2" fmla="*/ 1371989 h 1371989"/>
                <a:gd name="connsiteX3" fmla="*/ 890847 w 890847"/>
                <a:gd name="connsiteY3" fmla="*/ 0 h 1371989"/>
                <a:gd name="connsiteX4" fmla="*/ 668105 w 890847"/>
                <a:gd name="connsiteY4" fmla="*/ 0 h 1371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7" h="1371989">
                  <a:moveTo>
                    <a:pt x="668105" y="0"/>
                  </a:moveTo>
                  <a:lnTo>
                    <a:pt x="0" y="1371989"/>
                  </a:lnTo>
                  <a:lnTo>
                    <a:pt x="222744" y="1371989"/>
                  </a:lnTo>
                  <a:lnTo>
                    <a:pt x="890847" y="0"/>
                  </a:lnTo>
                  <a:lnTo>
                    <a:pt x="668105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Полилиния 42">
              <a:extLst>
                <a:ext uri="{FF2B5EF4-FFF2-40B4-BE49-F238E27FC236}">
                  <a16:creationId xmlns:a16="http://schemas.microsoft.com/office/drawing/2014/main" id="{98BE6E63-9E61-0247-AEF1-67F30728BCCE}"/>
                </a:ext>
              </a:extLst>
            </p:cNvPr>
            <p:cNvSpPr/>
            <p:nvPr/>
          </p:nvSpPr>
          <p:spPr>
            <a:xfrm>
              <a:off x="14289999" y="1775"/>
              <a:ext cx="890720" cy="1372116"/>
            </a:xfrm>
            <a:custGeom>
              <a:avLst/>
              <a:gdLst>
                <a:gd name="connsiteX0" fmla="*/ 668103 w 890720"/>
                <a:gd name="connsiteY0" fmla="*/ 0 h 1372116"/>
                <a:gd name="connsiteX1" fmla="*/ 0 w 890720"/>
                <a:gd name="connsiteY1" fmla="*/ 1372116 h 1372116"/>
                <a:gd name="connsiteX2" fmla="*/ 222617 w 890720"/>
                <a:gd name="connsiteY2" fmla="*/ 1372116 h 1372116"/>
                <a:gd name="connsiteX3" fmla="*/ 890720 w 890720"/>
                <a:gd name="connsiteY3" fmla="*/ 0 h 1372116"/>
                <a:gd name="connsiteX4" fmla="*/ 668103 w 890720"/>
                <a:gd name="connsiteY4" fmla="*/ 0 h 137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720" h="1372116">
                  <a:moveTo>
                    <a:pt x="668103" y="0"/>
                  </a:moveTo>
                  <a:lnTo>
                    <a:pt x="0" y="1372116"/>
                  </a:lnTo>
                  <a:lnTo>
                    <a:pt x="222617" y="1372116"/>
                  </a:lnTo>
                  <a:lnTo>
                    <a:pt x="890720" y="0"/>
                  </a:lnTo>
                  <a:lnTo>
                    <a:pt x="668103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 43">
              <a:extLst>
                <a:ext uri="{FF2B5EF4-FFF2-40B4-BE49-F238E27FC236}">
                  <a16:creationId xmlns:a16="http://schemas.microsoft.com/office/drawing/2014/main" id="{ECBED5A4-F7F8-5144-809A-F97ECF5770DF}"/>
                </a:ext>
              </a:extLst>
            </p:cNvPr>
            <p:cNvSpPr/>
            <p:nvPr/>
          </p:nvSpPr>
          <p:spPr>
            <a:xfrm>
              <a:off x="14958102" y="1775"/>
              <a:ext cx="890720" cy="1372116"/>
            </a:xfrm>
            <a:custGeom>
              <a:avLst/>
              <a:gdLst>
                <a:gd name="connsiteX0" fmla="*/ 667976 w 890720"/>
                <a:gd name="connsiteY0" fmla="*/ 0 h 1372116"/>
                <a:gd name="connsiteX1" fmla="*/ 0 w 890720"/>
                <a:gd name="connsiteY1" fmla="*/ 1372116 h 1372116"/>
                <a:gd name="connsiteX2" fmla="*/ 222617 w 890720"/>
                <a:gd name="connsiteY2" fmla="*/ 1372116 h 1372116"/>
                <a:gd name="connsiteX3" fmla="*/ 890720 w 890720"/>
                <a:gd name="connsiteY3" fmla="*/ 0 h 1372116"/>
                <a:gd name="connsiteX4" fmla="*/ 667976 w 890720"/>
                <a:gd name="connsiteY4" fmla="*/ 0 h 137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720" h="1372116">
                  <a:moveTo>
                    <a:pt x="667976" y="0"/>
                  </a:moveTo>
                  <a:lnTo>
                    <a:pt x="0" y="1372116"/>
                  </a:lnTo>
                  <a:lnTo>
                    <a:pt x="222617" y="1372116"/>
                  </a:lnTo>
                  <a:lnTo>
                    <a:pt x="890720" y="0"/>
                  </a:lnTo>
                  <a:lnTo>
                    <a:pt x="667976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 44">
              <a:extLst>
                <a:ext uri="{FF2B5EF4-FFF2-40B4-BE49-F238E27FC236}">
                  <a16:creationId xmlns:a16="http://schemas.microsoft.com/office/drawing/2014/main" id="{6BC6E25F-FFEE-404D-B96B-71A37C1842C7}"/>
                </a:ext>
              </a:extLst>
            </p:cNvPr>
            <p:cNvSpPr/>
            <p:nvPr/>
          </p:nvSpPr>
          <p:spPr>
            <a:xfrm>
              <a:off x="15626078" y="1775"/>
              <a:ext cx="890847" cy="1372116"/>
            </a:xfrm>
            <a:custGeom>
              <a:avLst/>
              <a:gdLst>
                <a:gd name="connsiteX0" fmla="*/ 668230 w 890847"/>
                <a:gd name="connsiteY0" fmla="*/ 0 h 1372116"/>
                <a:gd name="connsiteX1" fmla="*/ 0 w 890847"/>
                <a:gd name="connsiteY1" fmla="*/ 1372116 h 1372116"/>
                <a:gd name="connsiteX2" fmla="*/ 222744 w 890847"/>
                <a:gd name="connsiteY2" fmla="*/ 1372116 h 1372116"/>
                <a:gd name="connsiteX3" fmla="*/ 890847 w 890847"/>
                <a:gd name="connsiteY3" fmla="*/ 0 h 1372116"/>
                <a:gd name="connsiteX4" fmla="*/ 668230 w 890847"/>
                <a:gd name="connsiteY4" fmla="*/ 0 h 137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7" h="1372116">
                  <a:moveTo>
                    <a:pt x="668230" y="0"/>
                  </a:moveTo>
                  <a:lnTo>
                    <a:pt x="0" y="1372116"/>
                  </a:lnTo>
                  <a:lnTo>
                    <a:pt x="222744" y="1372116"/>
                  </a:lnTo>
                  <a:lnTo>
                    <a:pt x="890847" y="0"/>
                  </a:lnTo>
                  <a:lnTo>
                    <a:pt x="668230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 45">
              <a:extLst>
                <a:ext uri="{FF2B5EF4-FFF2-40B4-BE49-F238E27FC236}">
                  <a16:creationId xmlns:a16="http://schemas.microsoft.com/office/drawing/2014/main" id="{7BC7D112-D71C-5A42-BCDC-176371AB1DBB}"/>
                </a:ext>
              </a:extLst>
            </p:cNvPr>
            <p:cNvSpPr/>
            <p:nvPr/>
          </p:nvSpPr>
          <p:spPr>
            <a:xfrm>
              <a:off x="16294309" y="1775"/>
              <a:ext cx="890720" cy="1372116"/>
            </a:xfrm>
            <a:custGeom>
              <a:avLst/>
              <a:gdLst>
                <a:gd name="connsiteX0" fmla="*/ 667976 w 890720"/>
                <a:gd name="connsiteY0" fmla="*/ 0 h 1372116"/>
                <a:gd name="connsiteX1" fmla="*/ 0 w 890720"/>
                <a:gd name="connsiteY1" fmla="*/ 1372116 h 1372116"/>
                <a:gd name="connsiteX2" fmla="*/ 222617 w 890720"/>
                <a:gd name="connsiteY2" fmla="*/ 1372116 h 1372116"/>
                <a:gd name="connsiteX3" fmla="*/ 890720 w 890720"/>
                <a:gd name="connsiteY3" fmla="*/ 0 h 1372116"/>
                <a:gd name="connsiteX4" fmla="*/ 667976 w 890720"/>
                <a:gd name="connsiteY4" fmla="*/ 0 h 137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720" h="1372116">
                  <a:moveTo>
                    <a:pt x="667976" y="0"/>
                  </a:moveTo>
                  <a:lnTo>
                    <a:pt x="0" y="1372116"/>
                  </a:lnTo>
                  <a:lnTo>
                    <a:pt x="222617" y="1372116"/>
                  </a:lnTo>
                  <a:lnTo>
                    <a:pt x="890720" y="0"/>
                  </a:lnTo>
                  <a:lnTo>
                    <a:pt x="667976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 46">
              <a:extLst>
                <a:ext uri="{FF2B5EF4-FFF2-40B4-BE49-F238E27FC236}">
                  <a16:creationId xmlns:a16="http://schemas.microsoft.com/office/drawing/2014/main" id="{C3A553CE-E8B4-F243-8E0D-FA3287D7018B}"/>
                </a:ext>
              </a:extLst>
            </p:cNvPr>
            <p:cNvSpPr/>
            <p:nvPr/>
          </p:nvSpPr>
          <p:spPr>
            <a:xfrm>
              <a:off x="16962285" y="1775"/>
              <a:ext cx="890847" cy="1372116"/>
            </a:xfrm>
            <a:custGeom>
              <a:avLst/>
              <a:gdLst>
                <a:gd name="connsiteX0" fmla="*/ 668105 w 890847"/>
                <a:gd name="connsiteY0" fmla="*/ 0 h 1372116"/>
                <a:gd name="connsiteX1" fmla="*/ 0 w 890847"/>
                <a:gd name="connsiteY1" fmla="*/ 1372116 h 1372116"/>
                <a:gd name="connsiteX2" fmla="*/ 222744 w 890847"/>
                <a:gd name="connsiteY2" fmla="*/ 1372116 h 1372116"/>
                <a:gd name="connsiteX3" fmla="*/ 890847 w 890847"/>
                <a:gd name="connsiteY3" fmla="*/ 0 h 1372116"/>
                <a:gd name="connsiteX4" fmla="*/ 668105 w 890847"/>
                <a:gd name="connsiteY4" fmla="*/ 0 h 137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7" h="1372116">
                  <a:moveTo>
                    <a:pt x="668105" y="0"/>
                  </a:moveTo>
                  <a:lnTo>
                    <a:pt x="0" y="1372116"/>
                  </a:lnTo>
                  <a:lnTo>
                    <a:pt x="222744" y="1372116"/>
                  </a:lnTo>
                  <a:lnTo>
                    <a:pt x="890847" y="0"/>
                  </a:lnTo>
                  <a:lnTo>
                    <a:pt x="668105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Полилиния 47">
              <a:extLst>
                <a:ext uri="{FF2B5EF4-FFF2-40B4-BE49-F238E27FC236}">
                  <a16:creationId xmlns:a16="http://schemas.microsoft.com/office/drawing/2014/main" id="{0714EBC3-8116-984A-8AAC-1938BDBF9D10}"/>
                </a:ext>
              </a:extLst>
            </p:cNvPr>
            <p:cNvSpPr/>
            <p:nvPr/>
          </p:nvSpPr>
          <p:spPr>
            <a:xfrm>
              <a:off x="17630390" y="1775"/>
              <a:ext cx="890845" cy="1372116"/>
            </a:xfrm>
            <a:custGeom>
              <a:avLst/>
              <a:gdLst>
                <a:gd name="connsiteX0" fmla="*/ 668103 w 890845"/>
                <a:gd name="connsiteY0" fmla="*/ 0 h 1372116"/>
                <a:gd name="connsiteX1" fmla="*/ 0 w 890845"/>
                <a:gd name="connsiteY1" fmla="*/ 1372116 h 1372116"/>
                <a:gd name="connsiteX2" fmla="*/ 222742 w 890845"/>
                <a:gd name="connsiteY2" fmla="*/ 1372116 h 1372116"/>
                <a:gd name="connsiteX3" fmla="*/ 890846 w 890845"/>
                <a:gd name="connsiteY3" fmla="*/ 0 h 1372116"/>
                <a:gd name="connsiteX4" fmla="*/ 668103 w 890845"/>
                <a:gd name="connsiteY4" fmla="*/ 0 h 137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5" h="1372116">
                  <a:moveTo>
                    <a:pt x="668103" y="0"/>
                  </a:moveTo>
                  <a:lnTo>
                    <a:pt x="0" y="1372116"/>
                  </a:lnTo>
                  <a:lnTo>
                    <a:pt x="222742" y="1372116"/>
                  </a:lnTo>
                  <a:lnTo>
                    <a:pt x="890846" y="0"/>
                  </a:lnTo>
                  <a:lnTo>
                    <a:pt x="668103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 48">
              <a:extLst>
                <a:ext uri="{FF2B5EF4-FFF2-40B4-BE49-F238E27FC236}">
                  <a16:creationId xmlns:a16="http://schemas.microsoft.com/office/drawing/2014/main" id="{09A789C0-23AB-1741-832D-50703E0240CD}"/>
                </a:ext>
              </a:extLst>
            </p:cNvPr>
            <p:cNvSpPr/>
            <p:nvPr/>
          </p:nvSpPr>
          <p:spPr>
            <a:xfrm>
              <a:off x="18298493" y="1775"/>
              <a:ext cx="890845" cy="1372116"/>
            </a:xfrm>
            <a:custGeom>
              <a:avLst/>
              <a:gdLst>
                <a:gd name="connsiteX0" fmla="*/ 668103 w 890845"/>
                <a:gd name="connsiteY0" fmla="*/ 0 h 1372116"/>
                <a:gd name="connsiteX1" fmla="*/ 0 w 890845"/>
                <a:gd name="connsiteY1" fmla="*/ 1372116 h 1372116"/>
                <a:gd name="connsiteX2" fmla="*/ 222742 w 890845"/>
                <a:gd name="connsiteY2" fmla="*/ 1372116 h 1372116"/>
                <a:gd name="connsiteX3" fmla="*/ 890846 w 890845"/>
                <a:gd name="connsiteY3" fmla="*/ 0 h 1372116"/>
                <a:gd name="connsiteX4" fmla="*/ 668103 w 890845"/>
                <a:gd name="connsiteY4" fmla="*/ 0 h 137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5" h="1372116">
                  <a:moveTo>
                    <a:pt x="668103" y="0"/>
                  </a:moveTo>
                  <a:lnTo>
                    <a:pt x="0" y="1372116"/>
                  </a:lnTo>
                  <a:lnTo>
                    <a:pt x="222742" y="1372116"/>
                  </a:lnTo>
                  <a:lnTo>
                    <a:pt x="890846" y="0"/>
                  </a:lnTo>
                  <a:lnTo>
                    <a:pt x="668103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 49">
              <a:extLst>
                <a:ext uri="{FF2B5EF4-FFF2-40B4-BE49-F238E27FC236}">
                  <a16:creationId xmlns:a16="http://schemas.microsoft.com/office/drawing/2014/main" id="{CCA8896C-C7E9-9846-AA74-DA17855BEE42}"/>
                </a:ext>
              </a:extLst>
            </p:cNvPr>
            <p:cNvSpPr/>
            <p:nvPr/>
          </p:nvSpPr>
          <p:spPr>
            <a:xfrm>
              <a:off x="18966596" y="1775"/>
              <a:ext cx="890847" cy="1372116"/>
            </a:xfrm>
            <a:custGeom>
              <a:avLst/>
              <a:gdLst>
                <a:gd name="connsiteX0" fmla="*/ 668103 w 890847"/>
                <a:gd name="connsiteY0" fmla="*/ 0 h 1372116"/>
                <a:gd name="connsiteX1" fmla="*/ 0 w 890847"/>
                <a:gd name="connsiteY1" fmla="*/ 1372116 h 1372116"/>
                <a:gd name="connsiteX2" fmla="*/ 222742 w 890847"/>
                <a:gd name="connsiteY2" fmla="*/ 1372116 h 1372116"/>
                <a:gd name="connsiteX3" fmla="*/ 890847 w 890847"/>
                <a:gd name="connsiteY3" fmla="*/ 0 h 1372116"/>
                <a:gd name="connsiteX4" fmla="*/ 668103 w 890847"/>
                <a:gd name="connsiteY4" fmla="*/ 0 h 137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7" h="1372116">
                  <a:moveTo>
                    <a:pt x="668103" y="0"/>
                  </a:moveTo>
                  <a:lnTo>
                    <a:pt x="0" y="1372116"/>
                  </a:lnTo>
                  <a:lnTo>
                    <a:pt x="222742" y="1372116"/>
                  </a:lnTo>
                  <a:lnTo>
                    <a:pt x="890847" y="0"/>
                  </a:lnTo>
                  <a:lnTo>
                    <a:pt x="668103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 50">
              <a:extLst>
                <a:ext uri="{FF2B5EF4-FFF2-40B4-BE49-F238E27FC236}">
                  <a16:creationId xmlns:a16="http://schemas.microsoft.com/office/drawing/2014/main" id="{95B8D73A-F73E-7144-B1B6-E303AB83D32B}"/>
                </a:ext>
              </a:extLst>
            </p:cNvPr>
            <p:cNvSpPr/>
            <p:nvPr/>
          </p:nvSpPr>
          <p:spPr>
            <a:xfrm>
              <a:off x="19634700" y="2745880"/>
              <a:ext cx="890847" cy="1372116"/>
            </a:xfrm>
            <a:custGeom>
              <a:avLst/>
              <a:gdLst>
                <a:gd name="connsiteX0" fmla="*/ 668103 w 890847"/>
                <a:gd name="connsiteY0" fmla="*/ 0 h 1372116"/>
                <a:gd name="connsiteX1" fmla="*/ 0 w 890847"/>
                <a:gd name="connsiteY1" fmla="*/ 1372116 h 1372116"/>
                <a:gd name="connsiteX2" fmla="*/ 222744 w 890847"/>
                <a:gd name="connsiteY2" fmla="*/ 1372116 h 1372116"/>
                <a:gd name="connsiteX3" fmla="*/ 890847 w 890847"/>
                <a:gd name="connsiteY3" fmla="*/ 0 h 1372116"/>
                <a:gd name="connsiteX4" fmla="*/ 668103 w 890847"/>
                <a:gd name="connsiteY4" fmla="*/ 0 h 137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7" h="1372116">
                  <a:moveTo>
                    <a:pt x="668103" y="0"/>
                  </a:moveTo>
                  <a:lnTo>
                    <a:pt x="0" y="1372116"/>
                  </a:lnTo>
                  <a:lnTo>
                    <a:pt x="222744" y="1372116"/>
                  </a:lnTo>
                  <a:lnTo>
                    <a:pt x="890847" y="0"/>
                  </a:lnTo>
                  <a:lnTo>
                    <a:pt x="668103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 51">
              <a:extLst>
                <a:ext uri="{FF2B5EF4-FFF2-40B4-BE49-F238E27FC236}">
                  <a16:creationId xmlns:a16="http://schemas.microsoft.com/office/drawing/2014/main" id="{E1E3F7FB-612C-204E-94AE-13E2D56D23F0}"/>
                </a:ext>
              </a:extLst>
            </p:cNvPr>
            <p:cNvSpPr/>
            <p:nvPr/>
          </p:nvSpPr>
          <p:spPr>
            <a:xfrm>
              <a:off x="20970906" y="2745880"/>
              <a:ext cx="890847" cy="1372116"/>
            </a:xfrm>
            <a:custGeom>
              <a:avLst/>
              <a:gdLst>
                <a:gd name="connsiteX0" fmla="*/ 668103 w 890847"/>
                <a:gd name="connsiteY0" fmla="*/ 0 h 1372116"/>
                <a:gd name="connsiteX1" fmla="*/ 0 w 890847"/>
                <a:gd name="connsiteY1" fmla="*/ 1372116 h 1372116"/>
                <a:gd name="connsiteX2" fmla="*/ 222744 w 890847"/>
                <a:gd name="connsiteY2" fmla="*/ 1372116 h 1372116"/>
                <a:gd name="connsiteX3" fmla="*/ 890847 w 890847"/>
                <a:gd name="connsiteY3" fmla="*/ 0 h 1372116"/>
                <a:gd name="connsiteX4" fmla="*/ 668103 w 890847"/>
                <a:gd name="connsiteY4" fmla="*/ 0 h 137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7" h="1372116">
                  <a:moveTo>
                    <a:pt x="668103" y="0"/>
                  </a:moveTo>
                  <a:lnTo>
                    <a:pt x="0" y="1372116"/>
                  </a:lnTo>
                  <a:lnTo>
                    <a:pt x="222744" y="1372116"/>
                  </a:lnTo>
                  <a:lnTo>
                    <a:pt x="890847" y="0"/>
                  </a:lnTo>
                  <a:lnTo>
                    <a:pt x="668103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Полилиния 52">
              <a:extLst>
                <a:ext uri="{FF2B5EF4-FFF2-40B4-BE49-F238E27FC236}">
                  <a16:creationId xmlns:a16="http://schemas.microsoft.com/office/drawing/2014/main" id="{C2596EEE-CCBC-4D41-AA0A-DD59BDC00BAD}"/>
                </a:ext>
              </a:extLst>
            </p:cNvPr>
            <p:cNvSpPr/>
            <p:nvPr/>
          </p:nvSpPr>
          <p:spPr>
            <a:xfrm>
              <a:off x="22975216" y="2745880"/>
              <a:ext cx="890847" cy="1372116"/>
            </a:xfrm>
            <a:custGeom>
              <a:avLst/>
              <a:gdLst>
                <a:gd name="connsiteX0" fmla="*/ 668105 w 890847"/>
                <a:gd name="connsiteY0" fmla="*/ 0 h 1372116"/>
                <a:gd name="connsiteX1" fmla="*/ 0 w 890847"/>
                <a:gd name="connsiteY1" fmla="*/ 1372116 h 1372116"/>
                <a:gd name="connsiteX2" fmla="*/ 222744 w 890847"/>
                <a:gd name="connsiteY2" fmla="*/ 1372116 h 1372116"/>
                <a:gd name="connsiteX3" fmla="*/ 890847 w 890847"/>
                <a:gd name="connsiteY3" fmla="*/ 0 h 1372116"/>
                <a:gd name="connsiteX4" fmla="*/ 668105 w 890847"/>
                <a:gd name="connsiteY4" fmla="*/ 0 h 137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7" h="1372116">
                  <a:moveTo>
                    <a:pt x="668105" y="0"/>
                  </a:moveTo>
                  <a:lnTo>
                    <a:pt x="0" y="1372116"/>
                  </a:lnTo>
                  <a:lnTo>
                    <a:pt x="222744" y="1372116"/>
                  </a:lnTo>
                  <a:lnTo>
                    <a:pt x="890847" y="0"/>
                  </a:lnTo>
                  <a:lnTo>
                    <a:pt x="668105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Полилиния 53">
              <a:extLst>
                <a:ext uri="{FF2B5EF4-FFF2-40B4-BE49-F238E27FC236}">
                  <a16:creationId xmlns:a16="http://schemas.microsoft.com/office/drawing/2014/main" id="{90B1AE9D-0C6B-374B-B994-C7FAE45D297C}"/>
                </a:ext>
              </a:extLst>
            </p:cNvPr>
            <p:cNvSpPr/>
            <p:nvPr/>
          </p:nvSpPr>
          <p:spPr>
            <a:xfrm>
              <a:off x="12953791" y="2745880"/>
              <a:ext cx="890719" cy="1372116"/>
            </a:xfrm>
            <a:custGeom>
              <a:avLst/>
              <a:gdLst>
                <a:gd name="connsiteX0" fmla="*/ 668104 w 890719"/>
                <a:gd name="connsiteY0" fmla="*/ 0 h 1372116"/>
                <a:gd name="connsiteX1" fmla="*/ 0 w 890719"/>
                <a:gd name="connsiteY1" fmla="*/ 1372116 h 1372116"/>
                <a:gd name="connsiteX2" fmla="*/ 222616 w 890719"/>
                <a:gd name="connsiteY2" fmla="*/ 1372116 h 1372116"/>
                <a:gd name="connsiteX3" fmla="*/ 890719 w 890719"/>
                <a:gd name="connsiteY3" fmla="*/ 0 h 1372116"/>
                <a:gd name="connsiteX4" fmla="*/ 668104 w 890719"/>
                <a:gd name="connsiteY4" fmla="*/ 0 h 137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719" h="1372116">
                  <a:moveTo>
                    <a:pt x="668104" y="0"/>
                  </a:moveTo>
                  <a:lnTo>
                    <a:pt x="0" y="1372116"/>
                  </a:lnTo>
                  <a:lnTo>
                    <a:pt x="222616" y="1372116"/>
                  </a:lnTo>
                  <a:lnTo>
                    <a:pt x="890719" y="0"/>
                  </a:lnTo>
                  <a:lnTo>
                    <a:pt x="668104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Полилиния 54">
              <a:extLst>
                <a:ext uri="{FF2B5EF4-FFF2-40B4-BE49-F238E27FC236}">
                  <a16:creationId xmlns:a16="http://schemas.microsoft.com/office/drawing/2014/main" id="{ECC75B90-97DC-B241-BCB8-F810C8D7B44F}"/>
                </a:ext>
              </a:extLst>
            </p:cNvPr>
            <p:cNvSpPr/>
            <p:nvPr/>
          </p:nvSpPr>
          <p:spPr>
            <a:xfrm>
              <a:off x="14958102" y="2745880"/>
              <a:ext cx="890720" cy="1372116"/>
            </a:xfrm>
            <a:custGeom>
              <a:avLst/>
              <a:gdLst>
                <a:gd name="connsiteX0" fmla="*/ 667976 w 890720"/>
                <a:gd name="connsiteY0" fmla="*/ 0 h 1372116"/>
                <a:gd name="connsiteX1" fmla="*/ 0 w 890720"/>
                <a:gd name="connsiteY1" fmla="*/ 1372116 h 1372116"/>
                <a:gd name="connsiteX2" fmla="*/ 222617 w 890720"/>
                <a:gd name="connsiteY2" fmla="*/ 1372116 h 1372116"/>
                <a:gd name="connsiteX3" fmla="*/ 890720 w 890720"/>
                <a:gd name="connsiteY3" fmla="*/ 0 h 1372116"/>
                <a:gd name="connsiteX4" fmla="*/ 667976 w 890720"/>
                <a:gd name="connsiteY4" fmla="*/ 0 h 137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720" h="1372116">
                  <a:moveTo>
                    <a:pt x="667976" y="0"/>
                  </a:moveTo>
                  <a:lnTo>
                    <a:pt x="0" y="1372116"/>
                  </a:lnTo>
                  <a:lnTo>
                    <a:pt x="222617" y="1372116"/>
                  </a:lnTo>
                  <a:lnTo>
                    <a:pt x="890720" y="0"/>
                  </a:lnTo>
                  <a:lnTo>
                    <a:pt x="667976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Полилиния 55">
              <a:extLst>
                <a:ext uri="{FF2B5EF4-FFF2-40B4-BE49-F238E27FC236}">
                  <a16:creationId xmlns:a16="http://schemas.microsoft.com/office/drawing/2014/main" id="{810EB6D5-9CA0-DC45-ACC8-C21913ED1CA9}"/>
                </a:ext>
              </a:extLst>
            </p:cNvPr>
            <p:cNvSpPr/>
            <p:nvPr/>
          </p:nvSpPr>
          <p:spPr>
            <a:xfrm>
              <a:off x="16962285" y="2745880"/>
              <a:ext cx="890847" cy="1372116"/>
            </a:xfrm>
            <a:custGeom>
              <a:avLst/>
              <a:gdLst>
                <a:gd name="connsiteX0" fmla="*/ 668105 w 890847"/>
                <a:gd name="connsiteY0" fmla="*/ 0 h 1372116"/>
                <a:gd name="connsiteX1" fmla="*/ 0 w 890847"/>
                <a:gd name="connsiteY1" fmla="*/ 1372116 h 1372116"/>
                <a:gd name="connsiteX2" fmla="*/ 222744 w 890847"/>
                <a:gd name="connsiteY2" fmla="*/ 1372116 h 1372116"/>
                <a:gd name="connsiteX3" fmla="*/ 890847 w 890847"/>
                <a:gd name="connsiteY3" fmla="*/ 0 h 1372116"/>
                <a:gd name="connsiteX4" fmla="*/ 668105 w 890847"/>
                <a:gd name="connsiteY4" fmla="*/ 0 h 137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7" h="1372116">
                  <a:moveTo>
                    <a:pt x="668105" y="0"/>
                  </a:moveTo>
                  <a:lnTo>
                    <a:pt x="0" y="1372116"/>
                  </a:lnTo>
                  <a:lnTo>
                    <a:pt x="222744" y="1372116"/>
                  </a:lnTo>
                  <a:lnTo>
                    <a:pt x="890847" y="0"/>
                  </a:lnTo>
                  <a:lnTo>
                    <a:pt x="668105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Полилиния 56">
              <a:extLst>
                <a:ext uri="{FF2B5EF4-FFF2-40B4-BE49-F238E27FC236}">
                  <a16:creationId xmlns:a16="http://schemas.microsoft.com/office/drawing/2014/main" id="{11FF3DDE-0C37-2349-96E7-72753448E890}"/>
                </a:ext>
              </a:extLst>
            </p:cNvPr>
            <p:cNvSpPr/>
            <p:nvPr/>
          </p:nvSpPr>
          <p:spPr>
            <a:xfrm>
              <a:off x="17630390" y="2745880"/>
              <a:ext cx="890845" cy="1372116"/>
            </a:xfrm>
            <a:custGeom>
              <a:avLst/>
              <a:gdLst>
                <a:gd name="connsiteX0" fmla="*/ 668103 w 890845"/>
                <a:gd name="connsiteY0" fmla="*/ 0 h 1372116"/>
                <a:gd name="connsiteX1" fmla="*/ 0 w 890845"/>
                <a:gd name="connsiteY1" fmla="*/ 1372116 h 1372116"/>
                <a:gd name="connsiteX2" fmla="*/ 222742 w 890845"/>
                <a:gd name="connsiteY2" fmla="*/ 1372116 h 1372116"/>
                <a:gd name="connsiteX3" fmla="*/ 890846 w 890845"/>
                <a:gd name="connsiteY3" fmla="*/ 0 h 1372116"/>
                <a:gd name="connsiteX4" fmla="*/ 668103 w 890845"/>
                <a:gd name="connsiteY4" fmla="*/ 0 h 137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5" h="1372116">
                  <a:moveTo>
                    <a:pt x="668103" y="0"/>
                  </a:moveTo>
                  <a:lnTo>
                    <a:pt x="0" y="1372116"/>
                  </a:lnTo>
                  <a:lnTo>
                    <a:pt x="222742" y="1372116"/>
                  </a:lnTo>
                  <a:lnTo>
                    <a:pt x="890846" y="0"/>
                  </a:lnTo>
                  <a:lnTo>
                    <a:pt x="668103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Полилиния 57">
              <a:extLst>
                <a:ext uri="{FF2B5EF4-FFF2-40B4-BE49-F238E27FC236}">
                  <a16:creationId xmlns:a16="http://schemas.microsoft.com/office/drawing/2014/main" id="{64D0FD2A-5CAB-9741-BA6F-D2C48E3D4C79}"/>
                </a:ext>
              </a:extLst>
            </p:cNvPr>
            <p:cNvSpPr/>
            <p:nvPr/>
          </p:nvSpPr>
          <p:spPr>
            <a:xfrm>
              <a:off x="18298493" y="2745880"/>
              <a:ext cx="890845" cy="1372116"/>
            </a:xfrm>
            <a:custGeom>
              <a:avLst/>
              <a:gdLst>
                <a:gd name="connsiteX0" fmla="*/ 668103 w 890845"/>
                <a:gd name="connsiteY0" fmla="*/ 0 h 1372116"/>
                <a:gd name="connsiteX1" fmla="*/ 0 w 890845"/>
                <a:gd name="connsiteY1" fmla="*/ 1372116 h 1372116"/>
                <a:gd name="connsiteX2" fmla="*/ 222742 w 890845"/>
                <a:gd name="connsiteY2" fmla="*/ 1372116 h 1372116"/>
                <a:gd name="connsiteX3" fmla="*/ 890846 w 890845"/>
                <a:gd name="connsiteY3" fmla="*/ 0 h 1372116"/>
                <a:gd name="connsiteX4" fmla="*/ 668103 w 890845"/>
                <a:gd name="connsiteY4" fmla="*/ 0 h 137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845" h="1372116">
                  <a:moveTo>
                    <a:pt x="668103" y="0"/>
                  </a:moveTo>
                  <a:lnTo>
                    <a:pt x="0" y="1372116"/>
                  </a:lnTo>
                  <a:lnTo>
                    <a:pt x="222742" y="1372116"/>
                  </a:lnTo>
                  <a:lnTo>
                    <a:pt x="890846" y="0"/>
                  </a:lnTo>
                  <a:lnTo>
                    <a:pt x="668103" y="0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6B16E7C6-92E3-6843-B9BE-BFA1FBEB69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2000" y="4568399"/>
            <a:ext cx="12442475" cy="2565825"/>
          </a:xfrm>
        </p:spPr>
        <p:txBody>
          <a:bodyPr tIns="0" bIns="162000" anchor="b" anchorCtr="0"/>
          <a:lstStyle>
            <a:lvl1pPr>
              <a:lnSpc>
                <a:spcPct val="100000"/>
              </a:lnSpc>
              <a:defRPr sz="72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Спасибо</a:t>
            </a:r>
          </a:p>
        </p:txBody>
      </p: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26CB4DD-D6E7-144B-913F-E61E70E02C5A}"/>
              </a:ext>
            </a:extLst>
          </p:cNvPr>
          <p:cNvGrpSpPr/>
          <p:nvPr userDrawn="1"/>
        </p:nvGrpSpPr>
        <p:grpSpPr>
          <a:xfrm>
            <a:off x="257824" y="288579"/>
            <a:ext cx="1750435" cy="3725401"/>
            <a:chOff x="257824" y="288579"/>
            <a:chExt cx="1750435" cy="3725401"/>
          </a:xfrm>
        </p:grpSpPr>
        <p:sp>
          <p:nvSpPr>
            <p:cNvPr id="98" name="Полилиния 97">
              <a:extLst>
                <a:ext uri="{FF2B5EF4-FFF2-40B4-BE49-F238E27FC236}">
                  <a16:creationId xmlns:a16="http://schemas.microsoft.com/office/drawing/2014/main" id="{C44003E6-F8AE-C64F-AB9A-B9B54E2F7D0B}"/>
                </a:ext>
              </a:extLst>
            </p:cNvPr>
            <p:cNvSpPr/>
            <p:nvPr userDrawn="1"/>
          </p:nvSpPr>
          <p:spPr>
            <a:xfrm>
              <a:off x="257824" y="2288209"/>
              <a:ext cx="738181" cy="701907"/>
            </a:xfrm>
            <a:custGeom>
              <a:avLst/>
              <a:gdLst>
                <a:gd name="connsiteX0" fmla="*/ 738182 w 738181"/>
                <a:gd name="connsiteY0" fmla="*/ 384393 h 701907"/>
                <a:gd name="connsiteX1" fmla="*/ 479342 w 738181"/>
                <a:gd name="connsiteY1" fmla="*/ 300636 h 701907"/>
                <a:gd name="connsiteX2" fmla="*/ 639292 w 738181"/>
                <a:gd name="connsiteY2" fmla="*/ 80457 h 701907"/>
                <a:gd name="connsiteX3" fmla="*/ 529231 w 738181"/>
                <a:gd name="connsiteY3" fmla="*/ 0 h 701907"/>
                <a:gd name="connsiteX4" fmla="*/ 369281 w 738181"/>
                <a:gd name="connsiteY4" fmla="*/ 220179 h 701907"/>
                <a:gd name="connsiteX5" fmla="*/ 209077 w 738181"/>
                <a:gd name="connsiteY5" fmla="*/ 0 h 701907"/>
                <a:gd name="connsiteX6" fmla="*/ 98890 w 738181"/>
                <a:gd name="connsiteY6" fmla="*/ 80077 h 701907"/>
                <a:gd name="connsiteX7" fmla="*/ 258840 w 738181"/>
                <a:gd name="connsiteY7" fmla="*/ 300636 h 701907"/>
                <a:gd name="connsiteX8" fmla="*/ 0 w 738181"/>
                <a:gd name="connsiteY8" fmla="*/ 384393 h 701907"/>
                <a:gd name="connsiteX9" fmla="*/ 42146 w 738181"/>
                <a:gd name="connsiteY9" fmla="*/ 513835 h 701907"/>
                <a:gd name="connsiteX10" fmla="*/ 300731 w 738181"/>
                <a:gd name="connsiteY10" fmla="*/ 429825 h 701907"/>
                <a:gd name="connsiteX11" fmla="*/ 300731 w 738181"/>
                <a:gd name="connsiteY11" fmla="*/ 701907 h 701907"/>
                <a:gd name="connsiteX12" fmla="*/ 437196 w 738181"/>
                <a:gd name="connsiteY12" fmla="*/ 701907 h 701907"/>
                <a:gd name="connsiteX13" fmla="*/ 437196 w 738181"/>
                <a:gd name="connsiteY13" fmla="*/ 429825 h 701907"/>
                <a:gd name="connsiteX14" fmla="*/ 696036 w 738181"/>
                <a:gd name="connsiteY14" fmla="*/ 513835 h 701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907">
                  <a:moveTo>
                    <a:pt x="738182" y="384393"/>
                  </a:moveTo>
                  <a:lnTo>
                    <a:pt x="479342" y="300636"/>
                  </a:lnTo>
                  <a:lnTo>
                    <a:pt x="639292" y="80457"/>
                  </a:lnTo>
                  <a:lnTo>
                    <a:pt x="529231" y="0"/>
                  </a:lnTo>
                  <a:lnTo>
                    <a:pt x="369281" y="220179"/>
                  </a:lnTo>
                  <a:lnTo>
                    <a:pt x="209077" y="0"/>
                  </a:lnTo>
                  <a:lnTo>
                    <a:pt x="98890" y="80077"/>
                  </a:lnTo>
                  <a:lnTo>
                    <a:pt x="258840" y="300636"/>
                  </a:lnTo>
                  <a:lnTo>
                    <a:pt x="0" y="384393"/>
                  </a:lnTo>
                  <a:lnTo>
                    <a:pt x="42146" y="513835"/>
                  </a:lnTo>
                  <a:lnTo>
                    <a:pt x="300731" y="429825"/>
                  </a:lnTo>
                  <a:lnTo>
                    <a:pt x="300731" y="701907"/>
                  </a:lnTo>
                  <a:lnTo>
                    <a:pt x="437196" y="701907"/>
                  </a:lnTo>
                  <a:lnTo>
                    <a:pt x="437196" y="429825"/>
                  </a:lnTo>
                  <a:lnTo>
                    <a:pt x="696036" y="51383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Полилиния 98">
              <a:extLst>
                <a:ext uri="{FF2B5EF4-FFF2-40B4-BE49-F238E27FC236}">
                  <a16:creationId xmlns:a16="http://schemas.microsoft.com/office/drawing/2014/main" id="{DFE72144-2471-D24A-8242-F9B2EF99495B}"/>
                </a:ext>
              </a:extLst>
            </p:cNvPr>
            <p:cNvSpPr/>
            <p:nvPr userDrawn="1"/>
          </p:nvSpPr>
          <p:spPr>
            <a:xfrm>
              <a:off x="1270078" y="2288209"/>
              <a:ext cx="738181" cy="702415"/>
            </a:xfrm>
            <a:custGeom>
              <a:avLst/>
              <a:gdLst>
                <a:gd name="connsiteX0" fmla="*/ 0 w 738181"/>
                <a:gd name="connsiteY0" fmla="*/ 317641 h 702415"/>
                <a:gd name="connsiteX1" fmla="*/ 258840 w 738181"/>
                <a:gd name="connsiteY1" fmla="*/ 402160 h 702415"/>
                <a:gd name="connsiteX2" fmla="*/ 98890 w 738181"/>
                <a:gd name="connsiteY2" fmla="*/ 622339 h 702415"/>
                <a:gd name="connsiteX3" fmla="*/ 209077 w 738181"/>
                <a:gd name="connsiteY3" fmla="*/ 702415 h 702415"/>
                <a:gd name="connsiteX4" fmla="*/ 369027 w 738181"/>
                <a:gd name="connsiteY4" fmla="*/ 482236 h 702415"/>
                <a:gd name="connsiteX5" fmla="*/ 528977 w 738181"/>
                <a:gd name="connsiteY5" fmla="*/ 702415 h 702415"/>
                <a:gd name="connsiteX6" fmla="*/ 639292 w 738181"/>
                <a:gd name="connsiteY6" fmla="*/ 622339 h 702415"/>
                <a:gd name="connsiteX7" fmla="*/ 479215 w 738181"/>
                <a:gd name="connsiteY7" fmla="*/ 402160 h 702415"/>
                <a:gd name="connsiteX8" fmla="*/ 738181 w 738181"/>
                <a:gd name="connsiteY8" fmla="*/ 318149 h 702415"/>
                <a:gd name="connsiteX9" fmla="*/ 696036 w 738181"/>
                <a:gd name="connsiteY9" fmla="*/ 188580 h 702415"/>
                <a:gd name="connsiteX10" fmla="*/ 437196 w 738181"/>
                <a:gd name="connsiteY10" fmla="*/ 272717 h 702415"/>
                <a:gd name="connsiteX11" fmla="*/ 437196 w 738181"/>
                <a:gd name="connsiteY11" fmla="*/ 0 h 702415"/>
                <a:gd name="connsiteX12" fmla="*/ 300858 w 738181"/>
                <a:gd name="connsiteY12" fmla="*/ 0 h 702415"/>
                <a:gd name="connsiteX13" fmla="*/ 300858 w 738181"/>
                <a:gd name="connsiteY13" fmla="*/ 272210 h 702415"/>
                <a:gd name="connsiteX14" fmla="*/ 42019 w 738181"/>
                <a:gd name="connsiteY14" fmla="*/ 188072 h 70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2415">
                  <a:moveTo>
                    <a:pt x="0" y="317641"/>
                  </a:moveTo>
                  <a:lnTo>
                    <a:pt x="258840" y="402160"/>
                  </a:lnTo>
                  <a:lnTo>
                    <a:pt x="98890" y="622339"/>
                  </a:lnTo>
                  <a:lnTo>
                    <a:pt x="209077" y="702415"/>
                  </a:lnTo>
                  <a:lnTo>
                    <a:pt x="369027" y="482236"/>
                  </a:lnTo>
                  <a:lnTo>
                    <a:pt x="528977" y="702415"/>
                  </a:lnTo>
                  <a:lnTo>
                    <a:pt x="639292" y="622339"/>
                  </a:lnTo>
                  <a:lnTo>
                    <a:pt x="479215" y="402160"/>
                  </a:lnTo>
                  <a:lnTo>
                    <a:pt x="738181" y="318149"/>
                  </a:lnTo>
                  <a:lnTo>
                    <a:pt x="696036" y="188580"/>
                  </a:lnTo>
                  <a:lnTo>
                    <a:pt x="437196" y="272717"/>
                  </a:lnTo>
                  <a:lnTo>
                    <a:pt x="437196" y="0"/>
                  </a:lnTo>
                  <a:lnTo>
                    <a:pt x="300858" y="0"/>
                  </a:lnTo>
                  <a:lnTo>
                    <a:pt x="300858" y="272210"/>
                  </a:lnTo>
                  <a:lnTo>
                    <a:pt x="42019" y="18807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" name="Полилиния 99">
              <a:extLst>
                <a:ext uri="{FF2B5EF4-FFF2-40B4-BE49-F238E27FC236}">
                  <a16:creationId xmlns:a16="http://schemas.microsoft.com/office/drawing/2014/main" id="{AD1537A7-C12E-5247-99A7-6EFF82FD29FC}"/>
                </a:ext>
              </a:extLst>
            </p:cNvPr>
            <p:cNvSpPr/>
            <p:nvPr userDrawn="1"/>
          </p:nvSpPr>
          <p:spPr>
            <a:xfrm>
              <a:off x="257824" y="3312200"/>
              <a:ext cx="738181" cy="701780"/>
            </a:xfrm>
            <a:custGeom>
              <a:avLst/>
              <a:gdLst>
                <a:gd name="connsiteX0" fmla="*/ 738182 w 738181"/>
                <a:gd name="connsiteY0" fmla="*/ 384266 h 701780"/>
                <a:gd name="connsiteX1" fmla="*/ 479342 w 738181"/>
                <a:gd name="connsiteY1" fmla="*/ 300129 h 701780"/>
                <a:gd name="connsiteX2" fmla="*/ 639292 w 738181"/>
                <a:gd name="connsiteY2" fmla="*/ 80077 h 701780"/>
                <a:gd name="connsiteX3" fmla="*/ 529231 w 738181"/>
                <a:gd name="connsiteY3" fmla="*/ 0 h 701780"/>
                <a:gd name="connsiteX4" fmla="*/ 369281 w 738181"/>
                <a:gd name="connsiteY4" fmla="*/ 220052 h 701780"/>
                <a:gd name="connsiteX5" fmla="*/ 209077 w 738181"/>
                <a:gd name="connsiteY5" fmla="*/ 0 h 701780"/>
                <a:gd name="connsiteX6" fmla="*/ 98890 w 738181"/>
                <a:gd name="connsiteY6" fmla="*/ 80077 h 701780"/>
                <a:gd name="connsiteX7" fmla="*/ 258840 w 738181"/>
                <a:gd name="connsiteY7" fmla="*/ 300129 h 701780"/>
                <a:gd name="connsiteX8" fmla="*/ 0 w 738181"/>
                <a:gd name="connsiteY8" fmla="*/ 384266 h 701780"/>
                <a:gd name="connsiteX9" fmla="*/ 42146 w 738181"/>
                <a:gd name="connsiteY9" fmla="*/ 513835 h 701780"/>
                <a:gd name="connsiteX10" fmla="*/ 300731 w 738181"/>
                <a:gd name="connsiteY10" fmla="*/ 429698 h 701780"/>
                <a:gd name="connsiteX11" fmla="*/ 300731 w 738181"/>
                <a:gd name="connsiteY11" fmla="*/ 701780 h 701780"/>
                <a:gd name="connsiteX12" fmla="*/ 437196 w 738181"/>
                <a:gd name="connsiteY12" fmla="*/ 701780 h 701780"/>
                <a:gd name="connsiteX13" fmla="*/ 437196 w 738181"/>
                <a:gd name="connsiteY13" fmla="*/ 429698 h 701780"/>
                <a:gd name="connsiteX14" fmla="*/ 696036 w 738181"/>
                <a:gd name="connsiteY14" fmla="*/ 513835 h 70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780">
                  <a:moveTo>
                    <a:pt x="738182" y="384266"/>
                  </a:moveTo>
                  <a:lnTo>
                    <a:pt x="479342" y="300129"/>
                  </a:lnTo>
                  <a:lnTo>
                    <a:pt x="639292" y="80077"/>
                  </a:lnTo>
                  <a:lnTo>
                    <a:pt x="529231" y="0"/>
                  </a:lnTo>
                  <a:lnTo>
                    <a:pt x="369281" y="220052"/>
                  </a:lnTo>
                  <a:lnTo>
                    <a:pt x="209077" y="0"/>
                  </a:lnTo>
                  <a:lnTo>
                    <a:pt x="98890" y="80077"/>
                  </a:lnTo>
                  <a:lnTo>
                    <a:pt x="258840" y="300129"/>
                  </a:lnTo>
                  <a:lnTo>
                    <a:pt x="0" y="384266"/>
                  </a:lnTo>
                  <a:lnTo>
                    <a:pt x="42146" y="513835"/>
                  </a:lnTo>
                  <a:lnTo>
                    <a:pt x="300731" y="429698"/>
                  </a:lnTo>
                  <a:lnTo>
                    <a:pt x="300731" y="701780"/>
                  </a:lnTo>
                  <a:lnTo>
                    <a:pt x="437196" y="701780"/>
                  </a:lnTo>
                  <a:lnTo>
                    <a:pt x="437196" y="429698"/>
                  </a:lnTo>
                  <a:lnTo>
                    <a:pt x="696036" y="51383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Полилиния 100">
              <a:extLst>
                <a:ext uri="{FF2B5EF4-FFF2-40B4-BE49-F238E27FC236}">
                  <a16:creationId xmlns:a16="http://schemas.microsoft.com/office/drawing/2014/main" id="{A9E381DC-0819-0B41-8868-8829D596A0C8}"/>
                </a:ext>
              </a:extLst>
            </p:cNvPr>
            <p:cNvSpPr/>
            <p:nvPr userDrawn="1"/>
          </p:nvSpPr>
          <p:spPr>
            <a:xfrm>
              <a:off x="257824" y="288579"/>
              <a:ext cx="738181" cy="701272"/>
            </a:xfrm>
            <a:custGeom>
              <a:avLst/>
              <a:gdLst>
                <a:gd name="connsiteX0" fmla="*/ 738182 w 738181"/>
                <a:gd name="connsiteY0" fmla="*/ 384012 h 701272"/>
                <a:gd name="connsiteX1" fmla="*/ 479342 w 738181"/>
                <a:gd name="connsiteY1" fmla="*/ 300256 h 701272"/>
                <a:gd name="connsiteX2" fmla="*/ 639292 w 738181"/>
                <a:gd name="connsiteY2" fmla="*/ 80077 h 701272"/>
                <a:gd name="connsiteX3" fmla="*/ 529231 w 738181"/>
                <a:gd name="connsiteY3" fmla="*/ 0 h 701272"/>
                <a:gd name="connsiteX4" fmla="*/ 369154 w 738181"/>
                <a:gd name="connsiteY4" fmla="*/ 220179 h 701272"/>
                <a:gd name="connsiteX5" fmla="*/ 209077 w 738181"/>
                <a:gd name="connsiteY5" fmla="*/ 0 h 701272"/>
                <a:gd name="connsiteX6" fmla="*/ 98890 w 738181"/>
                <a:gd name="connsiteY6" fmla="*/ 80077 h 701272"/>
                <a:gd name="connsiteX7" fmla="*/ 258840 w 738181"/>
                <a:gd name="connsiteY7" fmla="*/ 300256 h 701272"/>
                <a:gd name="connsiteX8" fmla="*/ 0 w 738181"/>
                <a:gd name="connsiteY8" fmla="*/ 384012 h 701272"/>
                <a:gd name="connsiteX9" fmla="*/ 42146 w 738181"/>
                <a:gd name="connsiteY9" fmla="*/ 513582 h 701272"/>
                <a:gd name="connsiteX10" fmla="*/ 300731 w 738181"/>
                <a:gd name="connsiteY10" fmla="*/ 429698 h 701272"/>
                <a:gd name="connsiteX11" fmla="*/ 300731 w 738181"/>
                <a:gd name="connsiteY11" fmla="*/ 701273 h 701272"/>
                <a:gd name="connsiteX12" fmla="*/ 437196 w 738181"/>
                <a:gd name="connsiteY12" fmla="*/ 701273 h 701272"/>
                <a:gd name="connsiteX13" fmla="*/ 437196 w 738181"/>
                <a:gd name="connsiteY13" fmla="*/ 429698 h 701272"/>
                <a:gd name="connsiteX14" fmla="*/ 696036 w 738181"/>
                <a:gd name="connsiteY14" fmla="*/ 513835 h 70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272">
                  <a:moveTo>
                    <a:pt x="738182" y="384012"/>
                  </a:moveTo>
                  <a:lnTo>
                    <a:pt x="479342" y="300256"/>
                  </a:lnTo>
                  <a:lnTo>
                    <a:pt x="639292" y="80077"/>
                  </a:lnTo>
                  <a:lnTo>
                    <a:pt x="529231" y="0"/>
                  </a:lnTo>
                  <a:lnTo>
                    <a:pt x="369154" y="220179"/>
                  </a:lnTo>
                  <a:lnTo>
                    <a:pt x="209077" y="0"/>
                  </a:lnTo>
                  <a:lnTo>
                    <a:pt x="98890" y="80077"/>
                  </a:lnTo>
                  <a:lnTo>
                    <a:pt x="258840" y="300256"/>
                  </a:lnTo>
                  <a:lnTo>
                    <a:pt x="0" y="384012"/>
                  </a:lnTo>
                  <a:lnTo>
                    <a:pt x="42146" y="513582"/>
                  </a:lnTo>
                  <a:lnTo>
                    <a:pt x="300731" y="429698"/>
                  </a:lnTo>
                  <a:lnTo>
                    <a:pt x="300731" y="701273"/>
                  </a:lnTo>
                  <a:lnTo>
                    <a:pt x="437196" y="701273"/>
                  </a:lnTo>
                  <a:lnTo>
                    <a:pt x="437196" y="429698"/>
                  </a:lnTo>
                  <a:lnTo>
                    <a:pt x="696036" y="51383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Полилиния 101">
              <a:extLst>
                <a:ext uri="{FF2B5EF4-FFF2-40B4-BE49-F238E27FC236}">
                  <a16:creationId xmlns:a16="http://schemas.microsoft.com/office/drawing/2014/main" id="{2F4C65E2-E191-BB43-9DEC-76DB6C312F09}"/>
                </a:ext>
              </a:extLst>
            </p:cNvPr>
            <p:cNvSpPr/>
            <p:nvPr userDrawn="1"/>
          </p:nvSpPr>
          <p:spPr>
            <a:xfrm>
              <a:off x="1270078" y="288579"/>
              <a:ext cx="738181" cy="701780"/>
            </a:xfrm>
            <a:custGeom>
              <a:avLst/>
              <a:gdLst>
                <a:gd name="connsiteX0" fmla="*/ 0 w 738181"/>
                <a:gd name="connsiteY0" fmla="*/ 317514 h 701780"/>
                <a:gd name="connsiteX1" fmla="*/ 258840 w 738181"/>
                <a:gd name="connsiteY1" fmla="*/ 401652 h 701780"/>
                <a:gd name="connsiteX2" fmla="*/ 98890 w 738181"/>
                <a:gd name="connsiteY2" fmla="*/ 621831 h 701780"/>
                <a:gd name="connsiteX3" fmla="*/ 209077 w 738181"/>
                <a:gd name="connsiteY3" fmla="*/ 701781 h 701780"/>
                <a:gd name="connsiteX4" fmla="*/ 369027 w 738181"/>
                <a:gd name="connsiteY4" fmla="*/ 481729 h 701780"/>
                <a:gd name="connsiteX5" fmla="*/ 528977 w 738181"/>
                <a:gd name="connsiteY5" fmla="*/ 701273 h 701780"/>
                <a:gd name="connsiteX6" fmla="*/ 639292 w 738181"/>
                <a:gd name="connsiteY6" fmla="*/ 621323 h 701780"/>
                <a:gd name="connsiteX7" fmla="*/ 479215 w 738181"/>
                <a:gd name="connsiteY7" fmla="*/ 401652 h 701780"/>
                <a:gd name="connsiteX8" fmla="*/ 738181 w 738181"/>
                <a:gd name="connsiteY8" fmla="*/ 317514 h 701780"/>
                <a:gd name="connsiteX9" fmla="*/ 696036 w 738181"/>
                <a:gd name="connsiteY9" fmla="*/ 188072 h 701780"/>
                <a:gd name="connsiteX10" fmla="*/ 437196 w 738181"/>
                <a:gd name="connsiteY10" fmla="*/ 272083 h 701780"/>
                <a:gd name="connsiteX11" fmla="*/ 437196 w 738181"/>
                <a:gd name="connsiteY11" fmla="*/ 0 h 701780"/>
                <a:gd name="connsiteX12" fmla="*/ 300858 w 738181"/>
                <a:gd name="connsiteY12" fmla="*/ 0 h 701780"/>
                <a:gd name="connsiteX13" fmla="*/ 300858 w 738181"/>
                <a:gd name="connsiteY13" fmla="*/ 272083 h 701780"/>
                <a:gd name="connsiteX14" fmla="*/ 42019 w 738181"/>
                <a:gd name="connsiteY14" fmla="*/ 188072 h 70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780">
                  <a:moveTo>
                    <a:pt x="0" y="317514"/>
                  </a:moveTo>
                  <a:lnTo>
                    <a:pt x="258840" y="401652"/>
                  </a:lnTo>
                  <a:lnTo>
                    <a:pt x="98890" y="621831"/>
                  </a:lnTo>
                  <a:lnTo>
                    <a:pt x="209077" y="701781"/>
                  </a:lnTo>
                  <a:lnTo>
                    <a:pt x="369027" y="481729"/>
                  </a:lnTo>
                  <a:lnTo>
                    <a:pt x="528977" y="701273"/>
                  </a:lnTo>
                  <a:lnTo>
                    <a:pt x="639292" y="621323"/>
                  </a:lnTo>
                  <a:lnTo>
                    <a:pt x="479215" y="401652"/>
                  </a:lnTo>
                  <a:lnTo>
                    <a:pt x="738181" y="317514"/>
                  </a:lnTo>
                  <a:lnTo>
                    <a:pt x="696036" y="188072"/>
                  </a:lnTo>
                  <a:lnTo>
                    <a:pt x="437196" y="272083"/>
                  </a:lnTo>
                  <a:lnTo>
                    <a:pt x="437196" y="0"/>
                  </a:lnTo>
                  <a:lnTo>
                    <a:pt x="300858" y="0"/>
                  </a:lnTo>
                  <a:lnTo>
                    <a:pt x="300858" y="272083"/>
                  </a:lnTo>
                  <a:lnTo>
                    <a:pt x="42019" y="18807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" name="Полилиния 102">
              <a:extLst>
                <a:ext uri="{FF2B5EF4-FFF2-40B4-BE49-F238E27FC236}">
                  <a16:creationId xmlns:a16="http://schemas.microsoft.com/office/drawing/2014/main" id="{BA6E184B-C857-8648-9E3B-624CB92C7AC5}"/>
                </a:ext>
              </a:extLst>
            </p:cNvPr>
            <p:cNvSpPr/>
            <p:nvPr userDrawn="1"/>
          </p:nvSpPr>
          <p:spPr>
            <a:xfrm>
              <a:off x="257824" y="1312569"/>
              <a:ext cx="738181" cy="701780"/>
            </a:xfrm>
            <a:custGeom>
              <a:avLst/>
              <a:gdLst>
                <a:gd name="connsiteX0" fmla="*/ 738182 w 738181"/>
                <a:gd name="connsiteY0" fmla="*/ 384266 h 701780"/>
                <a:gd name="connsiteX1" fmla="*/ 479342 w 738181"/>
                <a:gd name="connsiteY1" fmla="*/ 300129 h 701780"/>
                <a:gd name="connsiteX2" fmla="*/ 639292 w 738181"/>
                <a:gd name="connsiteY2" fmla="*/ 79950 h 701780"/>
                <a:gd name="connsiteX3" fmla="*/ 529231 w 738181"/>
                <a:gd name="connsiteY3" fmla="*/ 0 h 701780"/>
                <a:gd name="connsiteX4" fmla="*/ 369281 w 738181"/>
                <a:gd name="connsiteY4" fmla="*/ 220052 h 701780"/>
                <a:gd name="connsiteX5" fmla="*/ 209077 w 738181"/>
                <a:gd name="connsiteY5" fmla="*/ 0 h 701780"/>
                <a:gd name="connsiteX6" fmla="*/ 98890 w 738181"/>
                <a:gd name="connsiteY6" fmla="*/ 79950 h 701780"/>
                <a:gd name="connsiteX7" fmla="*/ 258840 w 738181"/>
                <a:gd name="connsiteY7" fmla="*/ 300129 h 701780"/>
                <a:gd name="connsiteX8" fmla="*/ 0 w 738181"/>
                <a:gd name="connsiteY8" fmla="*/ 384266 h 701780"/>
                <a:gd name="connsiteX9" fmla="*/ 42146 w 738181"/>
                <a:gd name="connsiteY9" fmla="*/ 513709 h 701780"/>
                <a:gd name="connsiteX10" fmla="*/ 300731 w 738181"/>
                <a:gd name="connsiteY10" fmla="*/ 429698 h 701780"/>
                <a:gd name="connsiteX11" fmla="*/ 300731 w 738181"/>
                <a:gd name="connsiteY11" fmla="*/ 701781 h 701780"/>
                <a:gd name="connsiteX12" fmla="*/ 437196 w 738181"/>
                <a:gd name="connsiteY12" fmla="*/ 701781 h 701780"/>
                <a:gd name="connsiteX13" fmla="*/ 437196 w 738181"/>
                <a:gd name="connsiteY13" fmla="*/ 429698 h 701780"/>
                <a:gd name="connsiteX14" fmla="*/ 696036 w 738181"/>
                <a:gd name="connsiteY14" fmla="*/ 513709 h 70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81" h="701780">
                  <a:moveTo>
                    <a:pt x="738182" y="384266"/>
                  </a:moveTo>
                  <a:lnTo>
                    <a:pt x="479342" y="300129"/>
                  </a:lnTo>
                  <a:lnTo>
                    <a:pt x="639292" y="79950"/>
                  </a:lnTo>
                  <a:lnTo>
                    <a:pt x="529231" y="0"/>
                  </a:lnTo>
                  <a:lnTo>
                    <a:pt x="369281" y="220052"/>
                  </a:lnTo>
                  <a:lnTo>
                    <a:pt x="209077" y="0"/>
                  </a:lnTo>
                  <a:lnTo>
                    <a:pt x="98890" y="79950"/>
                  </a:lnTo>
                  <a:lnTo>
                    <a:pt x="258840" y="300129"/>
                  </a:lnTo>
                  <a:lnTo>
                    <a:pt x="0" y="384266"/>
                  </a:lnTo>
                  <a:lnTo>
                    <a:pt x="42146" y="513709"/>
                  </a:lnTo>
                  <a:lnTo>
                    <a:pt x="300731" y="429698"/>
                  </a:lnTo>
                  <a:lnTo>
                    <a:pt x="300731" y="701781"/>
                  </a:lnTo>
                  <a:lnTo>
                    <a:pt x="437196" y="701781"/>
                  </a:lnTo>
                  <a:lnTo>
                    <a:pt x="437196" y="429698"/>
                  </a:lnTo>
                  <a:lnTo>
                    <a:pt x="696036" y="51370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04" name="Рисунок 3">
            <a:extLst>
              <a:ext uri="{FF2B5EF4-FFF2-40B4-BE49-F238E27FC236}">
                <a16:creationId xmlns:a16="http://schemas.microsoft.com/office/drawing/2014/main" id="{9984C26C-EC35-B145-91E4-751CADE72E8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35300" y="2371725"/>
            <a:ext cx="5137150" cy="1084263"/>
          </a:xfrm>
        </p:spPr>
        <p:txBody>
          <a:bodyPr anchor="ctr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Логотип мероприятия</a:t>
            </a:r>
          </a:p>
        </p:txBody>
      </p:sp>
      <p:grpSp>
        <p:nvGrpSpPr>
          <p:cNvPr id="90" name="Рисунок 218">
            <a:extLst>
              <a:ext uri="{FF2B5EF4-FFF2-40B4-BE49-F238E27FC236}">
                <a16:creationId xmlns:a16="http://schemas.microsoft.com/office/drawing/2014/main" id="{5729DAB1-0383-9549-BA70-AF7091D07DAC}"/>
              </a:ext>
            </a:extLst>
          </p:cNvPr>
          <p:cNvGrpSpPr/>
          <p:nvPr userDrawn="1"/>
        </p:nvGrpSpPr>
        <p:grpSpPr>
          <a:xfrm>
            <a:off x="15155906" y="8977491"/>
            <a:ext cx="1708819" cy="1190753"/>
            <a:chOff x="17052925" y="7543800"/>
            <a:chExt cx="1261109" cy="878776"/>
          </a:xfrm>
        </p:grpSpPr>
        <p:sp>
          <p:nvSpPr>
            <p:cNvPr id="91" name="Полилиния 90">
              <a:extLst>
                <a:ext uri="{FF2B5EF4-FFF2-40B4-BE49-F238E27FC236}">
                  <a16:creationId xmlns:a16="http://schemas.microsoft.com/office/drawing/2014/main" id="{AB836DA8-CA39-8749-ACEB-E0349D48A43F}"/>
                </a:ext>
              </a:extLst>
            </p:cNvPr>
            <p:cNvSpPr/>
            <p:nvPr/>
          </p:nvSpPr>
          <p:spPr>
            <a:xfrm>
              <a:off x="17052925" y="7632001"/>
              <a:ext cx="389953" cy="631888"/>
            </a:xfrm>
            <a:custGeom>
              <a:avLst/>
              <a:gdLst>
                <a:gd name="connsiteX0" fmla="*/ 80486 w 389953"/>
                <a:gd name="connsiteY0" fmla="*/ 0 h 631888"/>
                <a:gd name="connsiteX1" fmla="*/ 194786 w 389953"/>
                <a:gd name="connsiteY1" fmla="*/ 248507 h 631888"/>
                <a:gd name="connsiteX2" fmla="*/ 308896 w 389953"/>
                <a:gd name="connsiteY2" fmla="*/ 0 h 631888"/>
                <a:gd name="connsiteX3" fmla="*/ 389954 w 389953"/>
                <a:gd name="connsiteY3" fmla="*/ 0 h 631888"/>
                <a:gd name="connsiteX4" fmla="*/ 231172 w 389953"/>
                <a:gd name="connsiteY4" fmla="*/ 333375 h 631888"/>
                <a:gd name="connsiteX5" fmla="*/ 231172 w 389953"/>
                <a:gd name="connsiteY5" fmla="*/ 631889 h 631888"/>
                <a:gd name="connsiteX6" fmla="*/ 158782 w 389953"/>
                <a:gd name="connsiteY6" fmla="*/ 631889 h 631888"/>
                <a:gd name="connsiteX7" fmla="*/ 158782 w 389953"/>
                <a:gd name="connsiteY7" fmla="*/ 333089 h 631888"/>
                <a:gd name="connsiteX8" fmla="*/ 0 w 389953"/>
                <a:gd name="connsiteY8" fmla="*/ 0 h 63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953" h="631888">
                  <a:moveTo>
                    <a:pt x="80486" y="0"/>
                  </a:moveTo>
                  <a:lnTo>
                    <a:pt x="194786" y="248507"/>
                  </a:lnTo>
                  <a:lnTo>
                    <a:pt x="308896" y="0"/>
                  </a:lnTo>
                  <a:lnTo>
                    <a:pt x="389954" y="0"/>
                  </a:lnTo>
                  <a:lnTo>
                    <a:pt x="231172" y="333375"/>
                  </a:lnTo>
                  <a:lnTo>
                    <a:pt x="231172" y="631889"/>
                  </a:lnTo>
                  <a:lnTo>
                    <a:pt x="158782" y="631889"/>
                  </a:lnTo>
                  <a:lnTo>
                    <a:pt x="158782" y="3330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2" name="Полилиния 91">
              <a:extLst>
                <a:ext uri="{FF2B5EF4-FFF2-40B4-BE49-F238E27FC236}">
                  <a16:creationId xmlns:a16="http://schemas.microsoft.com/office/drawing/2014/main" id="{72309AFD-7F20-E94C-9CB8-0308667E5A37}"/>
                </a:ext>
              </a:extLst>
            </p:cNvPr>
            <p:cNvSpPr/>
            <p:nvPr/>
          </p:nvSpPr>
          <p:spPr>
            <a:xfrm>
              <a:off x="17443450" y="7623227"/>
              <a:ext cx="355472" cy="640662"/>
            </a:xfrm>
            <a:custGeom>
              <a:avLst/>
              <a:gdLst>
                <a:gd name="connsiteX0" fmla="*/ 95250 w 355472"/>
                <a:gd name="connsiteY0" fmla="*/ 189273 h 640662"/>
                <a:gd name="connsiteX1" fmla="*/ 95250 w 355472"/>
                <a:gd name="connsiteY1" fmla="*/ 152316 h 640662"/>
                <a:gd name="connsiteX2" fmla="*/ 105442 w 355472"/>
                <a:gd name="connsiteY2" fmla="*/ 93451 h 640662"/>
                <a:gd name="connsiteX3" fmla="*/ 137350 w 355472"/>
                <a:gd name="connsiteY3" fmla="*/ 44398 h 640662"/>
                <a:gd name="connsiteX4" fmla="*/ 246888 w 355472"/>
                <a:gd name="connsiteY4" fmla="*/ 106 h 640662"/>
                <a:gd name="connsiteX5" fmla="*/ 345948 w 355472"/>
                <a:gd name="connsiteY5" fmla="*/ 23633 h 640662"/>
                <a:gd name="connsiteX6" fmla="*/ 355473 w 355472"/>
                <a:gd name="connsiteY6" fmla="*/ 30872 h 640662"/>
                <a:gd name="connsiteX7" fmla="*/ 317373 w 355472"/>
                <a:gd name="connsiteY7" fmla="*/ 84974 h 640662"/>
                <a:gd name="connsiteX8" fmla="*/ 247555 w 355472"/>
                <a:gd name="connsiteY8" fmla="*/ 65924 h 640662"/>
                <a:gd name="connsiteX9" fmla="*/ 165735 w 355472"/>
                <a:gd name="connsiteY9" fmla="*/ 149839 h 640662"/>
                <a:gd name="connsiteX10" fmla="*/ 165735 w 355472"/>
                <a:gd name="connsiteY10" fmla="*/ 189559 h 640662"/>
                <a:gd name="connsiteX11" fmla="*/ 326993 w 355472"/>
                <a:gd name="connsiteY11" fmla="*/ 189559 h 640662"/>
                <a:gd name="connsiteX12" fmla="*/ 326993 w 355472"/>
                <a:gd name="connsiteY12" fmla="*/ 253948 h 640662"/>
                <a:gd name="connsiteX13" fmla="*/ 165830 w 355472"/>
                <a:gd name="connsiteY13" fmla="*/ 253948 h 640662"/>
                <a:gd name="connsiteX14" fmla="*/ 165830 w 355472"/>
                <a:gd name="connsiteY14" fmla="*/ 640663 h 640662"/>
                <a:gd name="connsiteX15" fmla="*/ 95250 w 355472"/>
                <a:gd name="connsiteY15" fmla="*/ 640663 h 640662"/>
                <a:gd name="connsiteX16" fmla="*/ 95250 w 355472"/>
                <a:gd name="connsiteY16" fmla="*/ 253948 h 640662"/>
                <a:gd name="connsiteX17" fmla="*/ 0 w 355472"/>
                <a:gd name="connsiteY17" fmla="*/ 253948 h 640662"/>
                <a:gd name="connsiteX18" fmla="*/ 0 w 355472"/>
                <a:gd name="connsiteY18" fmla="*/ 189273 h 64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5472" h="640662">
                  <a:moveTo>
                    <a:pt x="95250" y="189273"/>
                  </a:moveTo>
                  <a:lnTo>
                    <a:pt x="95250" y="152316"/>
                  </a:lnTo>
                  <a:cubicBezTo>
                    <a:pt x="94692" y="132211"/>
                    <a:pt x="98157" y="112198"/>
                    <a:pt x="105442" y="93451"/>
                  </a:cubicBezTo>
                  <a:cubicBezTo>
                    <a:pt x="112640" y="75105"/>
                    <a:pt x="123497" y="58415"/>
                    <a:pt x="137350" y="44398"/>
                  </a:cubicBezTo>
                  <a:cubicBezTo>
                    <a:pt x="165848" y="14647"/>
                    <a:pt x="205721" y="-1476"/>
                    <a:pt x="246888" y="106"/>
                  </a:cubicBezTo>
                  <a:cubicBezTo>
                    <a:pt x="291751" y="106"/>
                    <a:pt x="332613" y="12870"/>
                    <a:pt x="345948" y="23633"/>
                  </a:cubicBezTo>
                  <a:lnTo>
                    <a:pt x="355473" y="30872"/>
                  </a:lnTo>
                  <a:lnTo>
                    <a:pt x="317373" y="84974"/>
                  </a:lnTo>
                  <a:cubicBezTo>
                    <a:pt x="302800" y="72401"/>
                    <a:pt x="279273" y="65924"/>
                    <a:pt x="247555" y="65924"/>
                  </a:cubicBezTo>
                  <a:cubicBezTo>
                    <a:pt x="198501" y="65924"/>
                    <a:pt x="165735" y="102024"/>
                    <a:pt x="165735" y="149839"/>
                  </a:cubicBezTo>
                  <a:lnTo>
                    <a:pt x="165735" y="189559"/>
                  </a:lnTo>
                  <a:lnTo>
                    <a:pt x="326993" y="189559"/>
                  </a:lnTo>
                  <a:lnTo>
                    <a:pt x="326993" y="253948"/>
                  </a:lnTo>
                  <a:lnTo>
                    <a:pt x="165830" y="253948"/>
                  </a:lnTo>
                  <a:lnTo>
                    <a:pt x="165830" y="640663"/>
                  </a:lnTo>
                  <a:lnTo>
                    <a:pt x="95250" y="640663"/>
                  </a:lnTo>
                  <a:lnTo>
                    <a:pt x="95250" y="253948"/>
                  </a:lnTo>
                  <a:lnTo>
                    <a:pt x="0" y="253948"/>
                  </a:lnTo>
                  <a:lnTo>
                    <a:pt x="0" y="189273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3" name="Полилиния 92">
              <a:extLst>
                <a:ext uri="{FF2B5EF4-FFF2-40B4-BE49-F238E27FC236}">
                  <a16:creationId xmlns:a16="http://schemas.microsoft.com/office/drawing/2014/main" id="{6CF38E7D-EB83-2E44-8737-3EAE99C00187}"/>
                </a:ext>
              </a:extLst>
            </p:cNvPr>
            <p:cNvSpPr/>
            <p:nvPr/>
          </p:nvSpPr>
          <p:spPr>
            <a:xfrm>
              <a:off x="17853501" y="7543800"/>
              <a:ext cx="460533" cy="878776"/>
            </a:xfrm>
            <a:custGeom>
              <a:avLst/>
              <a:gdLst>
                <a:gd name="connsiteX0" fmla="*/ 460534 w 460533"/>
                <a:gd name="connsiteY0" fmla="*/ 0 h 878776"/>
                <a:gd name="connsiteX1" fmla="*/ 0 w 460533"/>
                <a:gd name="connsiteY1" fmla="*/ 0 h 878776"/>
                <a:gd name="connsiteX2" fmla="*/ 0 w 460533"/>
                <a:gd name="connsiteY2" fmla="*/ 878777 h 878776"/>
                <a:gd name="connsiteX3" fmla="*/ 460534 w 460533"/>
                <a:gd name="connsiteY3" fmla="*/ 878777 h 87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533" h="878776">
                  <a:moveTo>
                    <a:pt x="460534" y="0"/>
                  </a:moveTo>
                  <a:lnTo>
                    <a:pt x="0" y="0"/>
                  </a:lnTo>
                  <a:lnTo>
                    <a:pt x="0" y="878777"/>
                  </a:lnTo>
                  <a:lnTo>
                    <a:pt x="460534" y="878777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Полилиния 93">
              <a:extLst>
                <a:ext uri="{FF2B5EF4-FFF2-40B4-BE49-F238E27FC236}">
                  <a16:creationId xmlns:a16="http://schemas.microsoft.com/office/drawing/2014/main" id="{418B3441-8BCB-3046-88E9-1DCAD35819C5}"/>
                </a:ext>
              </a:extLst>
            </p:cNvPr>
            <p:cNvSpPr/>
            <p:nvPr/>
          </p:nvSpPr>
          <p:spPr>
            <a:xfrm>
              <a:off x="17908420" y="7639050"/>
              <a:ext cx="341320" cy="641034"/>
            </a:xfrm>
            <a:custGeom>
              <a:avLst/>
              <a:gdLst>
                <a:gd name="connsiteX0" fmla="*/ 272169 w 341320"/>
                <a:gd name="connsiteY0" fmla="*/ 218503 h 641034"/>
                <a:gd name="connsiteX1" fmla="*/ 260073 w 341320"/>
                <a:gd name="connsiteY1" fmla="*/ 206121 h 641034"/>
                <a:gd name="connsiteX2" fmla="*/ 157584 w 341320"/>
                <a:gd name="connsiteY2" fmla="*/ 171069 h 641034"/>
                <a:gd name="connsiteX3" fmla="*/ 96624 w 341320"/>
                <a:gd name="connsiteY3" fmla="*/ 183261 h 641034"/>
                <a:gd name="connsiteX4" fmla="*/ 45474 w 341320"/>
                <a:gd name="connsiteY4" fmla="*/ 219837 h 641034"/>
                <a:gd name="connsiteX5" fmla="*/ 11280 w 341320"/>
                <a:gd name="connsiteY5" fmla="*/ 274987 h 641034"/>
                <a:gd name="connsiteX6" fmla="*/ 40 w 341320"/>
                <a:gd name="connsiteY6" fmla="*/ 339852 h 641034"/>
                <a:gd name="connsiteX7" fmla="*/ 40 w 341320"/>
                <a:gd name="connsiteY7" fmla="*/ 471107 h 641034"/>
                <a:gd name="connsiteX8" fmla="*/ 11280 w 341320"/>
                <a:gd name="connsiteY8" fmla="*/ 535972 h 641034"/>
                <a:gd name="connsiteX9" fmla="*/ 45570 w 341320"/>
                <a:gd name="connsiteY9" fmla="*/ 591217 h 641034"/>
                <a:gd name="connsiteX10" fmla="*/ 130437 w 341320"/>
                <a:gd name="connsiteY10" fmla="*/ 638175 h 641034"/>
                <a:gd name="connsiteX11" fmla="*/ 225687 w 341320"/>
                <a:gd name="connsiteY11" fmla="*/ 626555 h 641034"/>
                <a:gd name="connsiteX12" fmla="*/ 263787 w 341320"/>
                <a:gd name="connsiteY12" fmla="*/ 603123 h 641034"/>
                <a:gd name="connsiteX13" fmla="*/ 276646 w 341320"/>
                <a:gd name="connsiteY13" fmla="*/ 587693 h 641034"/>
                <a:gd name="connsiteX14" fmla="*/ 279218 w 341320"/>
                <a:gd name="connsiteY14" fmla="*/ 631984 h 641034"/>
                <a:gd name="connsiteX15" fmla="*/ 341321 w 341320"/>
                <a:gd name="connsiteY15" fmla="*/ 631984 h 641034"/>
                <a:gd name="connsiteX16" fmla="*/ 341321 w 341320"/>
                <a:gd name="connsiteY16" fmla="*/ 0 h 641034"/>
                <a:gd name="connsiteX17" fmla="*/ 272360 w 341320"/>
                <a:gd name="connsiteY17" fmla="*/ 0 h 641034"/>
                <a:gd name="connsiteX18" fmla="*/ 272169 w 341320"/>
                <a:gd name="connsiteY18" fmla="*/ 474821 h 641034"/>
                <a:gd name="connsiteX19" fmla="*/ 264168 w 341320"/>
                <a:gd name="connsiteY19" fmla="*/ 514445 h 641034"/>
                <a:gd name="connsiteX20" fmla="*/ 241118 w 341320"/>
                <a:gd name="connsiteY20" fmla="*/ 547021 h 641034"/>
                <a:gd name="connsiteX21" fmla="*/ 165870 w 341320"/>
                <a:gd name="connsiteY21" fmla="*/ 576834 h 641034"/>
                <a:gd name="connsiteX22" fmla="*/ 70144 w 341320"/>
                <a:gd name="connsiteY22" fmla="*/ 471202 h 641034"/>
                <a:gd name="connsiteX23" fmla="*/ 70144 w 341320"/>
                <a:gd name="connsiteY23" fmla="*/ 342424 h 641034"/>
                <a:gd name="connsiteX24" fmla="*/ 165394 w 341320"/>
                <a:gd name="connsiteY24" fmla="*/ 237649 h 641034"/>
                <a:gd name="connsiteX25" fmla="*/ 239594 w 341320"/>
                <a:gd name="connsiteY25" fmla="*/ 267462 h 641034"/>
                <a:gd name="connsiteX26" fmla="*/ 263597 w 341320"/>
                <a:gd name="connsiteY26" fmla="*/ 300609 h 641034"/>
                <a:gd name="connsiteX27" fmla="*/ 271503 w 341320"/>
                <a:gd name="connsiteY27" fmla="*/ 341376 h 641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41320" h="641034">
                  <a:moveTo>
                    <a:pt x="272169" y="218503"/>
                  </a:moveTo>
                  <a:lnTo>
                    <a:pt x="260073" y="206121"/>
                  </a:lnTo>
                  <a:cubicBezTo>
                    <a:pt x="245499" y="190976"/>
                    <a:pt x="202923" y="171069"/>
                    <a:pt x="157584" y="171069"/>
                  </a:cubicBezTo>
                  <a:cubicBezTo>
                    <a:pt x="136630" y="170775"/>
                    <a:pt x="115852" y="174930"/>
                    <a:pt x="96624" y="183261"/>
                  </a:cubicBezTo>
                  <a:cubicBezTo>
                    <a:pt x="77217" y="191765"/>
                    <a:pt x="59796" y="204222"/>
                    <a:pt x="45474" y="219837"/>
                  </a:cubicBezTo>
                  <a:cubicBezTo>
                    <a:pt x="30557" y="235791"/>
                    <a:pt x="18937" y="254532"/>
                    <a:pt x="11280" y="274987"/>
                  </a:cubicBezTo>
                  <a:cubicBezTo>
                    <a:pt x="3378" y="295679"/>
                    <a:pt x="-439" y="317707"/>
                    <a:pt x="40" y="339852"/>
                  </a:cubicBezTo>
                  <a:lnTo>
                    <a:pt x="40" y="471107"/>
                  </a:lnTo>
                  <a:cubicBezTo>
                    <a:pt x="-301" y="493241"/>
                    <a:pt x="3511" y="515243"/>
                    <a:pt x="11280" y="535972"/>
                  </a:cubicBezTo>
                  <a:cubicBezTo>
                    <a:pt x="19047" y="556422"/>
                    <a:pt x="30690" y="575181"/>
                    <a:pt x="45570" y="591217"/>
                  </a:cubicBezTo>
                  <a:cubicBezTo>
                    <a:pt x="68312" y="615283"/>
                    <a:pt x="97967" y="631691"/>
                    <a:pt x="130437" y="638175"/>
                  </a:cubicBezTo>
                  <a:cubicBezTo>
                    <a:pt x="162619" y="644430"/>
                    <a:pt x="195954" y="640363"/>
                    <a:pt x="225687" y="626555"/>
                  </a:cubicBezTo>
                  <a:cubicBezTo>
                    <a:pt x="239385" y="620495"/>
                    <a:pt x="252200" y="612614"/>
                    <a:pt x="263787" y="603123"/>
                  </a:cubicBezTo>
                  <a:cubicBezTo>
                    <a:pt x="268677" y="598514"/>
                    <a:pt x="272994" y="593333"/>
                    <a:pt x="276646" y="587693"/>
                  </a:cubicBezTo>
                  <a:lnTo>
                    <a:pt x="279218" y="631984"/>
                  </a:lnTo>
                  <a:lnTo>
                    <a:pt x="341321" y="631984"/>
                  </a:lnTo>
                  <a:lnTo>
                    <a:pt x="341321" y="0"/>
                  </a:lnTo>
                  <a:lnTo>
                    <a:pt x="272360" y="0"/>
                  </a:lnTo>
                  <a:close/>
                  <a:moveTo>
                    <a:pt x="272169" y="474821"/>
                  </a:moveTo>
                  <a:cubicBezTo>
                    <a:pt x="272268" y="488440"/>
                    <a:pt x="269544" y="501932"/>
                    <a:pt x="264168" y="514445"/>
                  </a:cubicBezTo>
                  <a:cubicBezTo>
                    <a:pt x="258894" y="526822"/>
                    <a:pt x="251035" y="537929"/>
                    <a:pt x="241118" y="547021"/>
                  </a:cubicBezTo>
                  <a:cubicBezTo>
                    <a:pt x="221041" y="566637"/>
                    <a:pt x="193934" y="577377"/>
                    <a:pt x="165870" y="576834"/>
                  </a:cubicBezTo>
                  <a:cubicBezTo>
                    <a:pt x="109863" y="576834"/>
                    <a:pt x="70144" y="536162"/>
                    <a:pt x="70144" y="471202"/>
                  </a:cubicBezTo>
                  <a:lnTo>
                    <a:pt x="70144" y="342424"/>
                  </a:lnTo>
                  <a:cubicBezTo>
                    <a:pt x="70144" y="277178"/>
                    <a:pt x="109863" y="237649"/>
                    <a:pt x="165394" y="237649"/>
                  </a:cubicBezTo>
                  <a:cubicBezTo>
                    <a:pt x="193086" y="237438"/>
                    <a:pt x="219746" y="248150"/>
                    <a:pt x="239594" y="267462"/>
                  </a:cubicBezTo>
                  <a:cubicBezTo>
                    <a:pt x="249941" y="276606"/>
                    <a:pt x="258138" y="287925"/>
                    <a:pt x="263597" y="300609"/>
                  </a:cubicBezTo>
                  <a:cubicBezTo>
                    <a:pt x="269116" y="313477"/>
                    <a:pt x="271812" y="327378"/>
                    <a:pt x="271503" y="341376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grpSp>
        <p:nvGrpSpPr>
          <p:cNvPr id="131" name="Рисунок 6">
            <a:extLst>
              <a:ext uri="{FF2B5EF4-FFF2-40B4-BE49-F238E27FC236}">
                <a16:creationId xmlns:a16="http://schemas.microsoft.com/office/drawing/2014/main" id="{D593B462-F4B4-0547-A838-B350182E86A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8180000" y="8578800"/>
            <a:ext cx="5826544" cy="4812184"/>
            <a:chOff x="18318811" y="8667612"/>
            <a:chExt cx="5801871" cy="4791807"/>
          </a:xfrm>
          <a:solidFill>
            <a:schemeClr val="tx1"/>
          </a:solidFill>
        </p:grpSpPr>
        <p:sp>
          <p:nvSpPr>
            <p:cNvPr id="132" name="Полилиния 131">
              <a:extLst>
                <a:ext uri="{FF2B5EF4-FFF2-40B4-BE49-F238E27FC236}">
                  <a16:creationId xmlns:a16="http://schemas.microsoft.com/office/drawing/2014/main" id="{60A97ECC-778D-0646-AA00-E81EFF0BE348}"/>
                </a:ext>
              </a:extLst>
            </p:cNvPr>
            <p:cNvSpPr/>
            <p:nvPr/>
          </p:nvSpPr>
          <p:spPr>
            <a:xfrm>
              <a:off x="19340778" y="12757819"/>
              <a:ext cx="738457" cy="701600"/>
            </a:xfrm>
            <a:custGeom>
              <a:avLst/>
              <a:gdLst>
                <a:gd name="connsiteX0" fmla="*/ 0 w 738457"/>
                <a:gd name="connsiteY0" fmla="*/ 317433 h 701600"/>
                <a:gd name="connsiteX1" fmla="*/ 258936 w 738457"/>
                <a:gd name="connsiteY1" fmla="*/ 401549 h 701600"/>
                <a:gd name="connsiteX2" fmla="*/ 98927 w 738457"/>
                <a:gd name="connsiteY2" fmla="*/ 621544 h 701600"/>
                <a:gd name="connsiteX3" fmla="*/ 209155 w 738457"/>
                <a:gd name="connsiteY3" fmla="*/ 701601 h 701600"/>
                <a:gd name="connsiteX4" fmla="*/ 369164 w 738457"/>
                <a:gd name="connsiteY4" fmla="*/ 481604 h 701600"/>
                <a:gd name="connsiteX5" fmla="*/ 529301 w 738457"/>
                <a:gd name="connsiteY5" fmla="*/ 701601 h 701600"/>
                <a:gd name="connsiteX6" fmla="*/ 639530 w 738457"/>
                <a:gd name="connsiteY6" fmla="*/ 621544 h 701600"/>
                <a:gd name="connsiteX7" fmla="*/ 479521 w 738457"/>
                <a:gd name="connsiteY7" fmla="*/ 401549 h 701600"/>
                <a:gd name="connsiteX8" fmla="*/ 738457 w 738457"/>
                <a:gd name="connsiteY8" fmla="*/ 317433 h 701600"/>
                <a:gd name="connsiteX9" fmla="*/ 696295 w 738457"/>
                <a:gd name="connsiteY9" fmla="*/ 187897 h 701600"/>
                <a:gd name="connsiteX10" fmla="*/ 437359 w 738457"/>
                <a:gd name="connsiteY10" fmla="*/ 272013 h 701600"/>
                <a:gd name="connsiteX11" fmla="*/ 437359 w 738457"/>
                <a:gd name="connsiteY11" fmla="*/ 0 h 701600"/>
                <a:gd name="connsiteX12" fmla="*/ 301351 w 738457"/>
                <a:gd name="connsiteY12" fmla="*/ 0 h 701600"/>
                <a:gd name="connsiteX13" fmla="*/ 301351 w 738457"/>
                <a:gd name="connsiteY13" fmla="*/ 272013 h 701600"/>
                <a:gd name="connsiteX14" fmla="*/ 42415 w 738457"/>
                <a:gd name="connsiteY14" fmla="*/ 188024 h 7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457" h="701600">
                  <a:moveTo>
                    <a:pt x="0" y="317433"/>
                  </a:moveTo>
                  <a:lnTo>
                    <a:pt x="258936" y="401549"/>
                  </a:lnTo>
                  <a:lnTo>
                    <a:pt x="98927" y="621544"/>
                  </a:lnTo>
                  <a:lnTo>
                    <a:pt x="209155" y="701601"/>
                  </a:lnTo>
                  <a:lnTo>
                    <a:pt x="369164" y="481604"/>
                  </a:lnTo>
                  <a:lnTo>
                    <a:pt x="529301" y="701601"/>
                  </a:lnTo>
                  <a:lnTo>
                    <a:pt x="639530" y="621544"/>
                  </a:lnTo>
                  <a:lnTo>
                    <a:pt x="479521" y="401549"/>
                  </a:lnTo>
                  <a:lnTo>
                    <a:pt x="738457" y="317433"/>
                  </a:lnTo>
                  <a:lnTo>
                    <a:pt x="696295" y="187897"/>
                  </a:lnTo>
                  <a:lnTo>
                    <a:pt x="437359" y="272013"/>
                  </a:lnTo>
                  <a:lnTo>
                    <a:pt x="437359" y="0"/>
                  </a:lnTo>
                  <a:lnTo>
                    <a:pt x="301351" y="0"/>
                  </a:lnTo>
                  <a:lnTo>
                    <a:pt x="301351" y="272013"/>
                  </a:lnTo>
                  <a:lnTo>
                    <a:pt x="42415" y="188024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" name="Полилиния 132">
              <a:extLst>
                <a:ext uri="{FF2B5EF4-FFF2-40B4-BE49-F238E27FC236}">
                  <a16:creationId xmlns:a16="http://schemas.microsoft.com/office/drawing/2014/main" id="{8F17A2AB-4857-A945-AAE0-4D976EA161C0}"/>
                </a:ext>
              </a:extLst>
            </p:cNvPr>
            <p:cNvSpPr/>
            <p:nvPr/>
          </p:nvSpPr>
          <p:spPr>
            <a:xfrm>
              <a:off x="21356707" y="12754991"/>
              <a:ext cx="738457" cy="701600"/>
            </a:xfrm>
            <a:custGeom>
              <a:avLst/>
              <a:gdLst>
                <a:gd name="connsiteX0" fmla="*/ 0 w 738457"/>
                <a:gd name="connsiteY0" fmla="*/ 317433 h 701600"/>
                <a:gd name="connsiteX1" fmla="*/ 258936 w 738457"/>
                <a:gd name="connsiteY1" fmla="*/ 401549 h 701600"/>
                <a:gd name="connsiteX2" fmla="*/ 98927 w 738457"/>
                <a:gd name="connsiteY2" fmla="*/ 621544 h 701600"/>
                <a:gd name="connsiteX3" fmla="*/ 209155 w 738457"/>
                <a:gd name="connsiteY3" fmla="*/ 701601 h 701600"/>
                <a:gd name="connsiteX4" fmla="*/ 369291 w 738457"/>
                <a:gd name="connsiteY4" fmla="*/ 481604 h 701600"/>
                <a:gd name="connsiteX5" fmla="*/ 529302 w 738457"/>
                <a:gd name="connsiteY5" fmla="*/ 701601 h 701600"/>
                <a:gd name="connsiteX6" fmla="*/ 639530 w 738457"/>
                <a:gd name="connsiteY6" fmla="*/ 621544 h 701600"/>
                <a:gd name="connsiteX7" fmla="*/ 479521 w 738457"/>
                <a:gd name="connsiteY7" fmla="*/ 401549 h 701600"/>
                <a:gd name="connsiteX8" fmla="*/ 738457 w 738457"/>
                <a:gd name="connsiteY8" fmla="*/ 317433 h 701600"/>
                <a:gd name="connsiteX9" fmla="*/ 696295 w 738457"/>
                <a:gd name="connsiteY9" fmla="*/ 187897 h 701600"/>
                <a:gd name="connsiteX10" fmla="*/ 437360 w 738457"/>
                <a:gd name="connsiteY10" fmla="*/ 272013 h 701600"/>
                <a:gd name="connsiteX11" fmla="*/ 437360 w 738457"/>
                <a:gd name="connsiteY11" fmla="*/ 0 h 701600"/>
                <a:gd name="connsiteX12" fmla="*/ 301097 w 738457"/>
                <a:gd name="connsiteY12" fmla="*/ 0 h 701600"/>
                <a:gd name="connsiteX13" fmla="*/ 301097 w 738457"/>
                <a:gd name="connsiteY13" fmla="*/ 272013 h 701600"/>
                <a:gd name="connsiteX14" fmla="*/ 42162 w 738457"/>
                <a:gd name="connsiteY14" fmla="*/ 188024 h 7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457" h="701600">
                  <a:moveTo>
                    <a:pt x="0" y="317433"/>
                  </a:moveTo>
                  <a:lnTo>
                    <a:pt x="258936" y="401549"/>
                  </a:lnTo>
                  <a:lnTo>
                    <a:pt x="98927" y="621544"/>
                  </a:lnTo>
                  <a:lnTo>
                    <a:pt x="209155" y="701601"/>
                  </a:lnTo>
                  <a:lnTo>
                    <a:pt x="369291" y="481604"/>
                  </a:lnTo>
                  <a:lnTo>
                    <a:pt x="529302" y="701601"/>
                  </a:lnTo>
                  <a:lnTo>
                    <a:pt x="639530" y="621544"/>
                  </a:lnTo>
                  <a:lnTo>
                    <a:pt x="479521" y="401549"/>
                  </a:lnTo>
                  <a:lnTo>
                    <a:pt x="738457" y="317433"/>
                  </a:lnTo>
                  <a:lnTo>
                    <a:pt x="696295" y="187897"/>
                  </a:lnTo>
                  <a:lnTo>
                    <a:pt x="437360" y="272013"/>
                  </a:lnTo>
                  <a:lnTo>
                    <a:pt x="437360" y="0"/>
                  </a:lnTo>
                  <a:lnTo>
                    <a:pt x="301097" y="0"/>
                  </a:lnTo>
                  <a:lnTo>
                    <a:pt x="301097" y="272013"/>
                  </a:lnTo>
                  <a:lnTo>
                    <a:pt x="42162" y="188024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" name="Полилиния 133">
              <a:extLst>
                <a:ext uri="{FF2B5EF4-FFF2-40B4-BE49-F238E27FC236}">
                  <a16:creationId xmlns:a16="http://schemas.microsoft.com/office/drawing/2014/main" id="{C8A194EE-C875-1C40-8F2B-7C595F906925}"/>
                </a:ext>
              </a:extLst>
            </p:cNvPr>
            <p:cNvSpPr/>
            <p:nvPr/>
          </p:nvSpPr>
          <p:spPr>
            <a:xfrm>
              <a:off x="22369339" y="12754991"/>
              <a:ext cx="738457" cy="701600"/>
            </a:xfrm>
            <a:custGeom>
              <a:avLst/>
              <a:gdLst>
                <a:gd name="connsiteX0" fmla="*/ 738457 w 738457"/>
                <a:gd name="connsiteY0" fmla="*/ 384168 h 701600"/>
                <a:gd name="connsiteX1" fmla="*/ 479394 w 738457"/>
                <a:gd name="connsiteY1" fmla="*/ 300052 h 701600"/>
                <a:gd name="connsiteX2" fmla="*/ 639530 w 738457"/>
                <a:gd name="connsiteY2" fmla="*/ 80056 h 701600"/>
                <a:gd name="connsiteX3" fmla="*/ 529175 w 738457"/>
                <a:gd name="connsiteY3" fmla="*/ 0 h 701600"/>
                <a:gd name="connsiteX4" fmla="*/ 369166 w 738457"/>
                <a:gd name="connsiteY4" fmla="*/ 220122 h 701600"/>
                <a:gd name="connsiteX5" fmla="*/ 209155 w 738457"/>
                <a:gd name="connsiteY5" fmla="*/ 0 h 701600"/>
                <a:gd name="connsiteX6" fmla="*/ 98927 w 738457"/>
                <a:gd name="connsiteY6" fmla="*/ 80056 h 701600"/>
                <a:gd name="connsiteX7" fmla="*/ 258936 w 738457"/>
                <a:gd name="connsiteY7" fmla="*/ 300052 h 701600"/>
                <a:gd name="connsiteX8" fmla="*/ 0 w 738457"/>
                <a:gd name="connsiteY8" fmla="*/ 384168 h 701600"/>
                <a:gd name="connsiteX9" fmla="*/ 42035 w 738457"/>
                <a:gd name="connsiteY9" fmla="*/ 513703 h 701600"/>
                <a:gd name="connsiteX10" fmla="*/ 300971 w 738457"/>
                <a:gd name="connsiteY10" fmla="*/ 429587 h 701600"/>
                <a:gd name="connsiteX11" fmla="*/ 300971 w 738457"/>
                <a:gd name="connsiteY11" fmla="*/ 701601 h 701600"/>
                <a:gd name="connsiteX12" fmla="*/ 437360 w 738457"/>
                <a:gd name="connsiteY12" fmla="*/ 701601 h 701600"/>
                <a:gd name="connsiteX13" fmla="*/ 437360 w 738457"/>
                <a:gd name="connsiteY13" fmla="*/ 429841 h 701600"/>
                <a:gd name="connsiteX14" fmla="*/ 696297 w 738457"/>
                <a:gd name="connsiteY14" fmla="*/ 513957 h 7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457" h="701600">
                  <a:moveTo>
                    <a:pt x="738457" y="384168"/>
                  </a:moveTo>
                  <a:lnTo>
                    <a:pt x="479394" y="300052"/>
                  </a:lnTo>
                  <a:lnTo>
                    <a:pt x="639530" y="80056"/>
                  </a:lnTo>
                  <a:lnTo>
                    <a:pt x="529175" y="0"/>
                  </a:lnTo>
                  <a:lnTo>
                    <a:pt x="369166" y="220122"/>
                  </a:lnTo>
                  <a:lnTo>
                    <a:pt x="209155" y="0"/>
                  </a:lnTo>
                  <a:lnTo>
                    <a:pt x="98927" y="80056"/>
                  </a:lnTo>
                  <a:lnTo>
                    <a:pt x="258936" y="300052"/>
                  </a:lnTo>
                  <a:lnTo>
                    <a:pt x="0" y="384168"/>
                  </a:lnTo>
                  <a:lnTo>
                    <a:pt x="42035" y="513703"/>
                  </a:lnTo>
                  <a:lnTo>
                    <a:pt x="300971" y="429587"/>
                  </a:lnTo>
                  <a:lnTo>
                    <a:pt x="300971" y="701601"/>
                  </a:lnTo>
                  <a:lnTo>
                    <a:pt x="437360" y="701601"/>
                  </a:lnTo>
                  <a:lnTo>
                    <a:pt x="437360" y="429841"/>
                  </a:lnTo>
                  <a:lnTo>
                    <a:pt x="696297" y="513957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" name="Полилиния 134">
              <a:extLst>
                <a:ext uri="{FF2B5EF4-FFF2-40B4-BE49-F238E27FC236}">
                  <a16:creationId xmlns:a16="http://schemas.microsoft.com/office/drawing/2014/main" id="{169059A9-F85B-2D4B-8653-91F42A893B25}"/>
                </a:ext>
              </a:extLst>
            </p:cNvPr>
            <p:cNvSpPr/>
            <p:nvPr/>
          </p:nvSpPr>
          <p:spPr>
            <a:xfrm>
              <a:off x="18318811" y="9691212"/>
              <a:ext cx="738584" cy="701726"/>
            </a:xfrm>
            <a:custGeom>
              <a:avLst/>
              <a:gdLst>
                <a:gd name="connsiteX0" fmla="*/ 738584 w 738584"/>
                <a:gd name="connsiteY0" fmla="*/ 384168 h 701726"/>
                <a:gd name="connsiteX1" fmla="*/ 479648 w 738584"/>
                <a:gd name="connsiteY1" fmla="*/ 300179 h 701726"/>
                <a:gd name="connsiteX2" fmla="*/ 639784 w 738584"/>
                <a:gd name="connsiteY2" fmla="*/ 80056 h 701726"/>
                <a:gd name="connsiteX3" fmla="*/ 529428 w 738584"/>
                <a:gd name="connsiteY3" fmla="*/ 0 h 701726"/>
                <a:gd name="connsiteX4" fmla="*/ 369419 w 738584"/>
                <a:gd name="connsiteY4" fmla="*/ 220123 h 701726"/>
                <a:gd name="connsiteX5" fmla="*/ 209282 w 738584"/>
                <a:gd name="connsiteY5" fmla="*/ 0 h 701726"/>
                <a:gd name="connsiteX6" fmla="*/ 98927 w 738584"/>
                <a:gd name="connsiteY6" fmla="*/ 80056 h 701726"/>
                <a:gd name="connsiteX7" fmla="*/ 259063 w 738584"/>
                <a:gd name="connsiteY7" fmla="*/ 300179 h 701726"/>
                <a:gd name="connsiteX8" fmla="*/ 0 w 738584"/>
                <a:gd name="connsiteY8" fmla="*/ 384168 h 701726"/>
                <a:gd name="connsiteX9" fmla="*/ 42161 w 738584"/>
                <a:gd name="connsiteY9" fmla="*/ 513703 h 701726"/>
                <a:gd name="connsiteX10" fmla="*/ 301097 w 738584"/>
                <a:gd name="connsiteY10" fmla="*/ 429714 h 701726"/>
                <a:gd name="connsiteX11" fmla="*/ 301097 w 738584"/>
                <a:gd name="connsiteY11" fmla="*/ 701727 h 701726"/>
                <a:gd name="connsiteX12" fmla="*/ 437867 w 738584"/>
                <a:gd name="connsiteY12" fmla="*/ 701727 h 701726"/>
                <a:gd name="connsiteX13" fmla="*/ 437867 w 738584"/>
                <a:gd name="connsiteY13" fmla="*/ 429714 h 701726"/>
                <a:gd name="connsiteX14" fmla="*/ 696804 w 738584"/>
                <a:gd name="connsiteY14" fmla="*/ 513703 h 70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584" h="701726">
                  <a:moveTo>
                    <a:pt x="738584" y="384168"/>
                  </a:moveTo>
                  <a:lnTo>
                    <a:pt x="479648" y="300179"/>
                  </a:lnTo>
                  <a:lnTo>
                    <a:pt x="639784" y="80056"/>
                  </a:lnTo>
                  <a:lnTo>
                    <a:pt x="529428" y="0"/>
                  </a:lnTo>
                  <a:lnTo>
                    <a:pt x="369419" y="220123"/>
                  </a:lnTo>
                  <a:lnTo>
                    <a:pt x="209282" y="0"/>
                  </a:lnTo>
                  <a:lnTo>
                    <a:pt x="98927" y="80056"/>
                  </a:lnTo>
                  <a:lnTo>
                    <a:pt x="259063" y="300179"/>
                  </a:lnTo>
                  <a:lnTo>
                    <a:pt x="0" y="384168"/>
                  </a:lnTo>
                  <a:lnTo>
                    <a:pt x="42161" y="513703"/>
                  </a:lnTo>
                  <a:lnTo>
                    <a:pt x="301097" y="429714"/>
                  </a:lnTo>
                  <a:lnTo>
                    <a:pt x="301097" y="701727"/>
                  </a:lnTo>
                  <a:lnTo>
                    <a:pt x="437867" y="701727"/>
                  </a:lnTo>
                  <a:lnTo>
                    <a:pt x="437867" y="429714"/>
                  </a:lnTo>
                  <a:lnTo>
                    <a:pt x="696804" y="513703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" name="Полилиния 135">
              <a:extLst>
                <a:ext uri="{FF2B5EF4-FFF2-40B4-BE49-F238E27FC236}">
                  <a16:creationId xmlns:a16="http://schemas.microsoft.com/office/drawing/2014/main" id="{9A4AC466-41FB-3F41-903C-193F91624223}"/>
                </a:ext>
              </a:extLst>
            </p:cNvPr>
            <p:cNvSpPr/>
            <p:nvPr/>
          </p:nvSpPr>
          <p:spPr>
            <a:xfrm>
              <a:off x="18318811" y="8667612"/>
              <a:ext cx="738584" cy="701599"/>
            </a:xfrm>
            <a:custGeom>
              <a:avLst/>
              <a:gdLst>
                <a:gd name="connsiteX0" fmla="*/ 738584 w 738584"/>
                <a:gd name="connsiteY0" fmla="*/ 384168 h 701599"/>
                <a:gd name="connsiteX1" fmla="*/ 479648 w 738584"/>
                <a:gd name="connsiteY1" fmla="*/ 300052 h 701599"/>
                <a:gd name="connsiteX2" fmla="*/ 639784 w 738584"/>
                <a:gd name="connsiteY2" fmla="*/ 80056 h 701599"/>
                <a:gd name="connsiteX3" fmla="*/ 529428 w 738584"/>
                <a:gd name="connsiteY3" fmla="*/ 0 h 701599"/>
                <a:gd name="connsiteX4" fmla="*/ 369419 w 738584"/>
                <a:gd name="connsiteY4" fmla="*/ 219996 h 701599"/>
                <a:gd name="connsiteX5" fmla="*/ 209282 w 738584"/>
                <a:gd name="connsiteY5" fmla="*/ 0 h 701599"/>
                <a:gd name="connsiteX6" fmla="*/ 98927 w 738584"/>
                <a:gd name="connsiteY6" fmla="*/ 80056 h 701599"/>
                <a:gd name="connsiteX7" fmla="*/ 259063 w 738584"/>
                <a:gd name="connsiteY7" fmla="*/ 300052 h 701599"/>
                <a:gd name="connsiteX8" fmla="*/ 0 w 738584"/>
                <a:gd name="connsiteY8" fmla="*/ 384168 h 701599"/>
                <a:gd name="connsiteX9" fmla="*/ 42161 w 738584"/>
                <a:gd name="connsiteY9" fmla="*/ 513703 h 701599"/>
                <a:gd name="connsiteX10" fmla="*/ 301097 w 738584"/>
                <a:gd name="connsiteY10" fmla="*/ 429587 h 701599"/>
                <a:gd name="connsiteX11" fmla="*/ 301097 w 738584"/>
                <a:gd name="connsiteY11" fmla="*/ 701600 h 701599"/>
                <a:gd name="connsiteX12" fmla="*/ 437867 w 738584"/>
                <a:gd name="connsiteY12" fmla="*/ 701600 h 701599"/>
                <a:gd name="connsiteX13" fmla="*/ 437867 w 738584"/>
                <a:gd name="connsiteY13" fmla="*/ 429080 h 701599"/>
                <a:gd name="connsiteX14" fmla="*/ 696804 w 738584"/>
                <a:gd name="connsiteY14" fmla="*/ 513196 h 7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584" h="701599">
                  <a:moveTo>
                    <a:pt x="738584" y="384168"/>
                  </a:moveTo>
                  <a:lnTo>
                    <a:pt x="479648" y="300052"/>
                  </a:lnTo>
                  <a:lnTo>
                    <a:pt x="639784" y="80056"/>
                  </a:lnTo>
                  <a:lnTo>
                    <a:pt x="529428" y="0"/>
                  </a:lnTo>
                  <a:lnTo>
                    <a:pt x="369419" y="219996"/>
                  </a:lnTo>
                  <a:lnTo>
                    <a:pt x="209282" y="0"/>
                  </a:lnTo>
                  <a:lnTo>
                    <a:pt x="98927" y="80056"/>
                  </a:lnTo>
                  <a:lnTo>
                    <a:pt x="259063" y="300052"/>
                  </a:lnTo>
                  <a:lnTo>
                    <a:pt x="0" y="384168"/>
                  </a:lnTo>
                  <a:lnTo>
                    <a:pt x="42161" y="513703"/>
                  </a:lnTo>
                  <a:lnTo>
                    <a:pt x="301097" y="429587"/>
                  </a:lnTo>
                  <a:lnTo>
                    <a:pt x="301097" y="701600"/>
                  </a:lnTo>
                  <a:lnTo>
                    <a:pt x="437867" y="701600"/>
                  </a:lnTo>
                  <a:lnTo>
                    <a:pt x="437867" y="429080"/>
                  </a:lnTo>
                  <a:lnTo>
                    <a:pt x="696804" y="513196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" name="Полилиния 136">
              <a:extLst>
                <a:ext uri="{FF2B5EF4-FFF2-40B4-BE49-F238E27FC236}">
                  <a16:creationId xmlns:a16="http://schemas.microsoft.com/office/drawing/2014/main" id="{F2EB0E11-F7CD-0948-A1C5-85E08CBDC28E}"/>
                </a:ext>
              </a:extLst>
            </p:cNvPr>
            <p:cNvSpPr/>
            <p:nvPr/>
          </p:nvSpPr>
          <p:spPr>
            <a:xfrm>
              <a:off x="19331570" y="8667612"/>
              <a:ext cx="738075" cy="701599"/>
            </a:xfrm>
            <a:custGeom>
              <a:avLst/>
              <a:gdLst>
                <a:gd name="connsiteX0" fmla="*/ 0 w 738075"/>
                <a:gd name="connsiteY0" fmla="*/ 317433 h 701599"/>
                <a:gd name="connsiteX1" fmla="*/ 258936 w 738075"/>
                <a:gd name="connsiteY1" fmla="*/ 401549 h 701599"/>
                <a:gd name="connsiteX2" fmla="*/ 98927 w 738075"/>
                <a:gd name="connsiteY2" fmla="*/ 621544 h 701599"/>
                <a:gd name="connsiteX3" fmla="*/ 209155 w 738075"/>
                <a:gd name="connsiteY3" fmla="*/ 701600 h 701599"/>
                <a:gd name="connsiteX4" fmla="*/ 369164 w 738075"/>
                <a:gd name="connsiteY4" fmla="*/ 481605 h 701599"/>
                <a:gd name="connsiteX5" fmla="*/ 529936 w 738075"/>
                <a:gd name="connsiteY5" fmla="*/ 701600 h 701599"/>
                <a:gd name="connsiteX6" fmla="*/ 640166 w 738075"/>
                <a:gd name="connsiteY6" fmla="*/ 621544 h 701599"/>
                <a:gd name="connsiteX7" fmla="*/ 479140 w 738075"/>
                <a:gd name="connsiteY7" fmla="*/ 401549 h 701599"/>
                <a:gd name="connsiteX8" fmla="*/ 738076 w 738075"/>
                <a:gd name="connsiteY8" fmla="*/ 317433 h 701599"/>
                <a:gd name="connsiteX9" fmla="*/ 696295 w 738075"/>
                <a:gd name="connsiteY9" fmla="*/ 188024 h 701599"/>
                <a:gd name="connsiteX10" fmla="*/ 437359 w 738075"/>
                <a:gd name="connsiteY10" fmla="*/ 272140 h 701599"/>
                <a:gd name="connsiteX11" fmla="*/ 437359 w 738075"/>
                <a:gd name="connsiteY11" fmla="*/ 0 h 701599"/>
                <a:gd name="connsiteX12" fmla="*/ 301351 w 738075"/>
                <a:gd name="connsiteY12" fmla="*/ 0 h 701599"/>
                <a:gd name="connsiteX13" fmla="*/ 301351 w 738075"/>
                <a:gd name="connsiteY13" fmla="*/ 272013 h 701599"/>
                <a:gd name="connsiteX14" fmla="*/ 42161 w 738075"/>
                <a:gd name="connsiteY14" fmla="*/ 188024 h 7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075" h="701599">
                  <a:moveTo>
                    <a:pt x="0" y="317433"/>
                  </a:moveTo>
                  <a:lnTo>
                    <a:pt x="258936" y="401549"/>
                  </a:lnTo>
                  <a:lnTo>
                    <a:pt x="98927" y="621544"/>
                  </a:lnTo>
                  <a:lnTo>
                    <a:pt x="209155" y="701600"/>
                  </a:lnTo>
                  <a:lnTo>
                    <a:pt x="369164" y="481605"/>
                  </a:lnTo>
                  <a:lnTo>
                    <a:pt x="529936" y="701600"/>
                  </a:lnTo>
                  <a:lnTo>
                    <a:pt x="640166" y="621544"/>
                  </a:lnTo>
                  <a:lnTo>
                    <a:pt x="479140" y="401549"/>
                  </a:lnTo>
                  <a:lnTo>
                    <a:pt x="738076" y="317433"/>
                  </a:lnTo>
                  <a:lnTo>
                    <a:pt x="696295" y="188024"/>
                  </a:lnTo>
                  <a:lnTo>
                    <a:pt x="437359" y="272140"/>
                  </a:lnTo>
                  <a:lnTo>
                    <a:pt x="437359" y="0"/>
                  </a:lnTo>
                  <a:lnTo>
                    <a:pt x="301351" y="0"/>
                  </a:lnTo>
                  <a:lnTo>
                    <a:pt x="301351" y="272013"/>
                  </a:lnTo>
                  <a:lnTo>
                    <a:pt x="42161" y="188024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" name="Полилиния 137">
              <a:extLst>
                <a:ext uri="{FF2B5EF4-FFF2-40B4-BE49-F238E27FC236}">
                  <a16:creationId xmlns:a16="http://schemas.microsoft.com/office/drawing/2014/main" id="{B9BCF981-EEE0-B844-ACB0-37B31922249A}"/>
                </a:ext>
              </a:extLst>
            </p:cNvPr>
            <p:cNvSpPr/>
            <p:nvPr/>
          </p:nvSpPr>
          <p:spPr>
            <a:xfrm>
              <a:off x="21356707" y="8667612"/>
              <a:ext cx="738457" cy="701599"/>
            </a:xfrm>
            <a:custGeom>
              <a:avLst/>
              <a:gdLst>
                <a:gd name="connsiteX0" fmla="*/ 0 w 738457"/>
                <a:gd name="connsiteY0" fmla="*/ 317433 h 701599"/>
                <a:gd name="connsiteX1" fmla="*/ 258936 w 738457"/>
                <a:gd name="connsiteY1" fmla="*/ 401549 h 701599"/>
                <a:gd name="connsiteX2" fmla="*/ 98927 w 738457"/>
                <a:gd name="connsiteY2" fmla="*/ 621544 h 701599"/>
                <a:gd name="connsiteX3" fmla="*/ 209155 w 738457"/>
                <a:gd name="connsiteY3" fmla="*/ 701600 h 701599"/>
                <a:gd name="connsiteX4" fmla="*/ 369291 w 738457"/>
                <a:gd name="connsiteY4" fmla="*/ 481605 h 701599"/>
                <a:gd name="connsiteX5" fmla="*/ 529302 w 738457"/>
                <a:gd name="connsiteY5" fmla="*/ 701600 h 701599"/>
                <a:gd name="connsiteX6" fmla="*/ 639530 w 738457"/>
                <a:gd name="connsiteY6" fmla="*/ 621544 h 701599"/>
                <a:gd name="connsiteX7" fmla="*/ 479521 w 738457"/>
                <a:gd name="connsiteY7" fmla="*/ 401549 h 701599"/>
                <a:gd name="connsiteX8" fmla="*/ 738457 w 738457"/>
                <a:gd name="connsiteY8" fmla="*/ 317433 h 701599"/>
                <a:gd name="connsiteX9" fmla="*/ 696295 w 738457"/>
                <a:gd name="connsiteY9" fmla="*/ 188024 h 701599"/>
                <a:gd name="connsiteX10" fmla="*/ 437360 w 738457"/>
                <a:gd name="connsiteY10" fmla="*/ 272140 h 701599"/>
                <a:gd name="connsiteX11" fmla="*/ 437360 w 738457"/>
                <a:gd name="connsiteY11" fmla="*/ 0 h 701599"/>
                <a:gd name="connsiteX12" fmla="*/ 301097 w 738457"/>
                <a:gd name="connsiteY12" fmla="*/ 0 h 701599"/>
                <a:gd name="connsiteX13" fmla="*/ 301097 w 738457"/>
                <a:gd name="connsiteY13" fmla="*/ 272013 h 701599"/>
                <a:gd name="connsiteX14" fmla="*/ 42162 w 738457"/>
                <a:gd name="connsiteY14" fmla="*/ 188024 h 7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457" h="701599">
                  <a:moveTo>
                    <a:pt x="0" y="317433"/>
                  </a:moveTo>
                  <a:lnTo>
                    <a:pt x="258936" y="401549"/>
                  </a:lnTo>
                  <a:lnTo>
                    <a:pt x="98927" y="621544"/>
                  </a:lnTo>
                  <a:lnTo>
                    <a:pt x="209155" y="701600"/>
                  </a:lnTo>
                  <a:lnTo>
                    <a:pt x="369291" y="481605"/>
                  </a:lnTo>
                  <a:lnTo>
                    <a:pt x="529302" y="701600"/>
                  </a:lnTo>
                  <a:lnTo>
                    <a:pt x="639530" y="621544"/>
                  </a:lnTo>
                  <a:lnTo>
                    <a:pt x="479521" y="401549"/>
                  </a:lnTo>
                  <a:lnTo>
                    <a:pt x="738457" y="317433"/>
                  </a:lnTo>
                  <a:lnTo>
                    <a:pt x="696295" y="188024"/>
                  </a:lnTo>
                  <a:lnTo>
                    <a:pt x="437360" y="272140"/>
                  </a:lnTo>
                  <a:lnTo>
                    <a:pt x="437360" y="0"/>
                  </a:lnTo>
                  <a:lnTo>
                    <a:pt x="301097" y="0"/>
                  </a:lnTo>
                  <a:lnTo>
                    <a:pt x="301097" y="272013"/>
                  </a:lnTo>
                  <a:lnTo>
                    <a:pt x="42162" y="188024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" name="Полилиния 138">
              <a:extLst>
                <a:ext uri="{FF2B5EF4-FFF2-40B4-BE49-F238E27FC236}">
                  <a16:creationId xmlns:a16="http://schemas.microsoft.com/office/drawing/2014/main" id="{EA5464EF-CD88-1947-89E9-28D2239AE01C}"/>
                </a:ext>
              </a:extLst>
            </p:cNvPr>
            <p:cNvSpPr/>
            <p:nvPr/>
          </p:nvSpPr>
          <p:spPr>
            <a:xfrm>
              <a:off x="20344075" y="9691212"/>
              <a:ext cx="738584" cy="701726"/>
            </a:xfrm>
            <a:custGeom>
              <a:avLst/>
              <a:gdLst>
                <a:gd name="connsiteX0" fmla="*/ 738584 w 738584"/>
                <a:gd name="connsiteY0" fmla="*/ 384168 h 701726"/>
                <a:gd name="connsiteX1" fmla="*/ 479521 w 738584"/>
                <a:gd name="connsiteY1" fmla="*/ 300179 h 701726"/>
                <a:gd name="connsiteX2" fmla="*/ 639657 w 738584"/>
                <a:gd name="connsiteY2" fmla="*/ 80056 h 701726"/>
                <a:gd name="connsiteX3" fmla="*/ 529302 w 738584"/>
                <a:gd name="connsiteY3" fmla="*/ 0 h 701726"/>
                <a:gd name="connsiteX4" fmla="*/ 369291 w 738584"/>
                <a:gd name="connsiteY4" fmla="*/ 220123 h 701726"/>
                <a:gd name="connsiteX5" fmla="*/ 209282 w 738584"/>
                <a:gd name="connsiteY5" fmla="*/ 0 h 701726"/>
                <a:gd name="connsiteX6" fmla="*/ 98927 w 738584"/>
                <a:gd name="connsiteY6" fmla="*/ 80056 h 701726"/>
                <a:gd name="connsiteX7" fmla="*/ 259063 w 738584"/>
                <a:gd name="connsiteY7" fmla="*/ 300179 h 701726"/>
                <a:gd name="connsiteX8" fmla="*/ 0 w 738584"/>
                <a:gd name="connsiteY8" fmla="*/ 384168 h 701726"/>
                <a:gd name="connsiteX9" fmla="*/ 42035 w 738584"/>
                <a:gd name="connsiteY9" fmla="*/ 513703 h 701726"/>
                <a:gd name="connsiteX10" fmla="*/ 300970 w 738584"/>
                <a:gd name="connsiteY10" fmla="*/ 429714 h 701726"/>
                <a:gd name="connsiteX11" fmla="*/ 300970 w 738584"/>
                <a:gd name="connsiteY11" fmla="*/ 701727 h 701726"/>
                <a:gd name="connsiteX12" fmla="*/ 437359 w 738584"/>
                <a:gd name="connsiteY12" fmla="*/ 701727 h 701726"/>
                <a:gd name="connsiteX13" fmla="*/ 437359 w 738584"/>
                <a:gd name="connsiteY13" fmla="*/ 429714 h 701726"/>
                <a:gd name="connsiteX14" fmla="*/ 696295 w 738584"/>
                <a:gd name="connsiteY14" fmla="*/ 513703 h 70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584" h="701726">
                  <a:moveTo>
                    <a:pt x="738584" y="384168"/>
                  </a:moveTo>
                  <a:lnTo>
                    <a:pt x="479521" y="300179"/>
                  </a:lnTo>
                  <a:lnTo>
                    <a:pt x="639657" y="80056"/>
                  </a:lnTo>
                  <a:lnTo>
                    <a:pt x="529302" y="0"/>
                  </a:lnTo>
                  <a:lnTo>
                    <a:pt x="369291" y="220123"/>
                  </a:lnTo>
                  <a:lnTo>
                    <a:pt x="209282" y="0"/>
                  </a:lnTo>
                  <a:lnTo>
                    <a:pt x="98927" y="80056"/>
                  </a:lnTo>
                  <a:lnTo>
                    <a:pt x="259063" y="300179"/>
                  </a:lnTo>
                  <a:lnTo>
                    <a:pt x="0" y="384168"/>
                  </a:lnTo>
                  <a:lnTo>
                    <a:pt x="42035" y="513703"/>
                  </a:lnTo>
                  <a:lnTo>
                    <a:pt x="300970" y="429714"/>
                  </a:lnTo>
                  <a:lnTo>
                    <a:pt x="300970" y="701727"/>
                  </a:lnTo>
                  <a:lnTo>
                    <a:pt x="437359" y="701727"/>
                  </a:lnTo>
                  <a:lnTo>
                    <a:pt x="437359" y="429714"/>
                  </a:lnTo>
                  <a:lnTo>
                    <a:pt x="696295" y="513703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" name="Полилиния 139">
              <a:extLst>
                <a:ext uri="{FF2B5EF4-FFF2-40B4-BE49-F238E27FC236}">
                  <a16:creationId xmlns:a16="http://schemas.microsoft.com/office/drawing/2014/main" id="{E6C79051-FBE2-7E43-9980-D0AEAA10B6A8}"/>
                </a:ext>
              </a:extLst>
            </p:cNvPr>
            <p:cNvSpPr/>
            <p:nvPr/>
          </p:nvSpPr>
          <p:spPr>
            <a:xfrm>
              <a:off x="19331570" y="9691212"/>
              <a:ext cx="738075" cy="701726"/>
            </a:xfrm>
            <a:custGeom>
              <a:avLst/>
              <a:gdLst>
                <a:gd name="connsiteX0" fmla="*/ 0 w 738075"/>
                <a:gd name="connsiteY0" fmla="*/ 317560 h 701726"/>
                <a:gd name="connsiteX1" fmla="*/ 258936 w 738075"/>
                <a:gd name="connsiteY1" fmla="*/ 401549 h 701726"/>
                <a:gd name="connsiteX2" fmla="*/ 98927 w 738075"/>
                <a:gd name="connsiteY2" fmla="*/ 621671 h 701726"/>
                <a:gd name="connsiteX3" fmla="*/ 209155 w 738075"/>
                <a:gd name="connsiteY3" fmla="*/ 701727 h 701726"/>
                <a:gd name="connsiteX4" fmla="*/ 369164 w 738075"/>
                <a:gd name="connsiteY4" fmla="*/ 481605 h 701726"/>
                <a:gd name="connsiteX5" fmla="*/ 529936 w 738075"/>
                <a:gd name="connsiteY5" fmla="*/ 701727 h 701726"/>
                <a:gd name="connsiteX6" fmla="*/ 640166 w 738075"/>
                <a:gd name="connsiteY6" fmla="*/ 621671 h 701726"/>
                <a:gd name="connsiteX7" fmla="*/ 479140 w 738075"/>
                <a:gd name="connsiteY7" fmla="*/ 401549 h 701726"/>
                <a:gd name="connsiteX8" fmla="*/ 738076 w 738075"/>
                <a:gd name="connsiteY8" fmla="*/ 317560 h 701726"/>
                <a:gd name="connsiteX9" fmla="*/ 695914 w 738075"/>
                <a:gd name="connsiteY9" fmla="*/ 188024 h 701726"/>
                <a:gd name="connsiteX10" fmla="*/ 436979 w 738075"/>
                <a:gd name="connsiteY10" fmla="*/ 272013 h 701726"/>
                <a:gd name="connsiteX11" fmla="*/ 436979 w 738075"/>
                <a:gd name="connsiteY11" fmla="*/ 0 h 701726"/>
                <a:gd name="connsiteX12" fmla="*/ 301351 w 738075"/>
                <a:gd name="connsiteY12" fmla="*/ 0 h 701726"/>
                <a:gd name="connsiteX13" fmla="*/ 301351 w 738075"/>
                <a:gd name="connsiteY13" fmla="*/ 272013 h 701726"/>
                <a:gd name="connsiteX14" fmla="*/ 42415 w 738075"/>
                <a:gd name="connsiteY14" fmla="*/ 188024 h 70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075" h="701726">
                  <a:moveTo>
                    <a:pt x="0" y="317560"/>
                  </a:moveTo>
                  <a:lnTo>
                    <a:pt x="258936" y="401549"/>
                  </a:lnTo>
                  <a:lnTo>
                    <a:pt x="98927" y="621671"/>
                  </a:lnTo>
                  <a:lnTo>
                    <a:pt x="209155" y="701727"/>
                  </a:lnTo>
                  <a:lnTo>
                    <a:pt x="369164" y="481605"/>
                  </a:lnTo>
                  <a:lnTo>
                    <a:pt x="529936" y="701727"/>
                  </a:lnTo>
                  <a:lnTo>
                    <a:pt x="640166" y="621671"/>
                  </a:lnTo>
                  <a:lnTo>
                    <a:pt x="479140" y="401549"/>
                  </a:lnTo>
                  <a:lnTo>
                    <a:pt x="738076" y="317560"/>
                  </a:lnTo>
                  <a:lnTo>
                    <a:pt x="695914" y="188024"/>
                  </a:lnTo>
                  <a:lnTo>
                    <a:pt x="436979" y="272013"/>
                  </a:lnTo>
                  <a:lnTo>
                    <a:pt x="436979" y="0"/>
                  </a:lnTo>
                  <a:lnTo>
                    <a:pt x="301351" y="0"/>
                  </a:lnTo>
                  <a:lnTo>
                    <a:pt x="301351" y="272013"/>
                  </a:lnTo>
                  <a:lnTo>
                    <a:pt x="42415" y="188024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" name="Полилиния 140">
              <a:extLst>
                <a:ext uri="{FF2B5EF4-FFF2-40B4-BE49-F238E27FC236}">
                  <a16:creationId xmlns:a16="http://schemas.microsoft.com/office/drawing/2014/main" id="{4612906C-47B4-7344-8EC8-3DBDD1CCFF42}"/>
                </a:ext>
              </a:extLst>
            </p:cNvPr>
            <p:cNvSpPr/>
            <p:nvPr/>
          </p:nvSpPr>
          <p:spPr>
            <a:xfrm>
              <a:off x="21356707" y="9691212"/>
              <a:ext cx="738457" cy="701726"/>
            </a:xfrm>
            <a:custGeom>
              <a:avLst/>
              <a:gdLst>
                <a:gd name="connsiteX0" fmla="*/ 0 w 738457"/>
                <a:gd name="connsiteY0" fmla="*/ 317560 h 701726"/>
                <a:gd name="connsiteX1" fmla="*/ 258936 w 738457"/>
                <a:gd name="connsiteY1" fmla="*/ 401549 h 701726"/>
                <a:gd name="connsiteX2" fmla="*/ 98927 w 738457"/>
                <a:gd name="connsiteY2" fmla="*/ 621671 h 701726"/>
                <a:gd name="connsiteX3" fmla="*/ 209155 w 738457"/>
                <a:gd name="connsiteY3" fmla="*/ 701727 h 701726"/>
                <a:gd name="connsiteX4" fmla="*/ 369291 w 738457"/>
                <a:gd name="connsiteY4" fmla="*/ 481605 h 701726"/>
                <a:gd name="connsiteX5" fmla="*/ 529302 w 738457"/>
                <a:gd name="connsiteY5" fmla="*/ 701727 h 701726"/>
                <a:gd name="connsiteX6" fmla="*/ 639530 w 738457"/>
                <a:gd name="connsiteY6" fmla="*/ 621671 h 701726"/>
                <a:gd name="connsiteX7" fmla="*/ 479521 w 738457"/>
                <a:gd name="connsiteY7" fmla="*/ 401549 h 701726"/>
                <a:gd name="connsiteX8" fmla="*/ 738457 w 738457"/>
                <a:gd name="connsiteY8" fmla="*/ 317560 h 701726"/>
                <a:gd name="connsiteX9" fmla="*/ 696295 w 738457"/>
                <a:gd name="connsiteY9" fmla="*/ 188024 h 701726"/>
                <a:gd name="connsiteX10" fmla="*/ 437360 w 738457"/>
                <a:gd name="connsiteY10" fmla="*/ 272013 h 701726"/>
                <a:gd name="connsiteX11" fmla="*/ 437360 w 738457"/>
                <a:gd name="connsiteY11" fmla="*/ 0 h 701726"/>
                <a:gd name="connsiteX12" fmla="*/ 301097 w 738457"/>
                <a:gd name="connsiteY12" fmla="*/ 0 h 701726"/>
                <a:gd name="connsiteX13" fmla="*/ 301097 w 738457"/>
                <a:gd name="connsiteY13" fmla="*/ 272013 h 701726"/>
                <a:gd name="connsiteX14" fmla="*/ 42162 w 738457"/>
                <a:gd name="connsiteY14" fmla="*/ 188024 h 70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457" h="701726">
                  <a:moveTo>
                    <a:pt x="0" y="317560"/>
                  </a:moveTo>
                  <a:lnTo>
                    <a:pt x="258936" y="401549"/>
                  </a:lnTo>
                  <a:lnTo>
                    <a:pt x="98927" y="621671"/>
                  </a:lnTo>
                  <a:lnTo>
                    <a:pt x="209155" y="701727"/>
                  </a:lnTo>
                  <a:lnTo>
                    <a:pt x="369291" y="481605"/>
                  </a:lnTo>
                  <a:lnTo>
                    <a:pt x="529302" y="701727"/>
                  </a:lnTo>
                  <a:lnTo>
                    <a:pt x="639530" y="621671"/>
                  </a:lnTo>
                  <a:lnTo>
                    <a:pt x="479521" y="401549"/>
                  </a:lnTo>
                  <a:lnTo>
                    <a:pt x="738457" y="317560"/>
                  </a:lnTo>
                  <a:lnTo>
                    <a:pt x="696295" y="188024"/>
                  </a:lnTo>
                  <a:lnTo>
                    <a:pt x="437360" y="272013"/>
                  </a:lnTo>
                  <a:lnTo>
                    <a:pt x="437360" y="0"/>
                  </a:lnTo>
                  <a:lnTo>
                    <a:pt x="301097" y="0"/>
                  </a:lnTo>
                  <a:lnTo>
                    <a:pt x="301097" y="272013"/>
                  </a:lnTo>
                  <a:lnTo>
                    <a:pt x="42162" y="188024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" name="Полилиния 141">
              <a:extLst>
                <a:ext uri="{FF2B5EF4-FFF2-40B4-BE49-F238E27FC236}">
                  <a16:creationId xmlns:a16="http://schemas.microsoft.com/office/drawing/2014/main" id="{20455402-516E-B148-B38F-2C7B4C78EE2E}"/>
                </a:ext>
              </a:extLst>
            </p:cNvPr>
            <p:cNvSpPr/>
            <p:nvPr/>
          </p:nvSpPr>
          <p:spPr>
            <a:xfrm>
              <a:off x="18318811" y="10714938"/>
              <a:ext cx="738584" cy="701599"/>
            </a:xfrm>
            <a:custGeom>
              <a:avLst/>
              <a:gdLst>
                <a:gd name="connsiteX0" fmla="*/ 738584 w 738584"/>
                <a:gd name="connsiteY0" fmla="*/ 384168 h 701599"/>
                <a:gd name="connsiteX1" fmla="*/ 479648 w 738584"/>
                <a:gd name="connsiteY1" fmla="*/ 300052 h 701599"/>
                <a:gd name="connsiteX2" fmla="*/ 639784 w 738584"/>
                <a:gd name="connsiteY2" fmla="*/ 80056 h 701599"/>
                <a:gd name="connsiteX3" fmla="*/ 529428 w 738584"/>
                <a:gd name="connsiteY3" fmla="*/ 0 h 701599"/>
                <a:gd name="connsiteX4" fmla="*/ 369419 w 738584"/>
                <a:gd name="connsiteY4" fmla="*/ 219996 h 701599"/>
                <a:gd name="connsiteX5" fmla="*/ 209282 w 738584"/>
                <a:gd name="connsiteY5" fmla="*/ 0 h 701599"/>
                <a:gd name="connsiteX6" fmla="*/ 98927 w 738584"/>
                <a:gd name="connsiteY6" fmla="*/ 80056 h 701599"/>
                <a:gd name="connsiteX7" fmla="*/ 259063 w 738584"/>
                <a:gd name="connsiteY7" fmla="*/ 300052 h 701599"/>
                <a:gd name="connsiteX8" fmla="*/ 0 w 738584"/>
                <a:gd name="connsiteY8" fmla="*/ 384168 h 701599"/>
                <a:gd name="connsiteX9" fmla="*/ 42161 w 738584"/>
                <a:gd name="connsiteY9" fmla="*/ 513577 h 701599"/>
                <a:gd name="connsiteX10" fmla="*/ 301097 w 738584"/>
                <a:gd name="connsiteY10" fmla="*/ 429587 h 701599"/>
                <a:gd name="connsiteX11" fmla="*/ 301097 w 738584"/>
                <a:gd name="connsiteY11" fmla="*/ 701600 h 701599"/>
                <a:gd name="connsiteX12" fmla="*/ 437867 w 738584"/>
                <a:gd name="connsiteY12" fmla="*/ 701600 h 701599"/>
                <a:gd name="connsiteX13" fmla="*/ 437867 w 738584"/>
                <a:gd name="connsiteY13" fmla="*/ 429587 h 701599"/>
                <a:gd name="connsiteX14" fmla="*/ 696804 w 738584"/>
                <a:gd name="connsiteY14" fmla="*/ 513577 h 7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584" h="701599">
                  <a:moveTo>
                    <a:pt x="738584" y="384168"/>
                  </a:moveTo>
                  <a:lnTo>
                    <a:pt x="479648" y="300052"/>
                  </a:lnTo>
                  <a:lnTo>
                    <a:pt x="639784" y="80056"/>
                  </a:lnTo>
                  <a:lnTo>
                    <a:pt x="529428" y="0"/>
                  </a:lnTo>
                  <a:lnTo>
                    <a:pt x="369419" y="219996"/>
                  </a:lnTo>
                  <a:lnTo>
                    <a:pt x="209282" y="0"/>
                  </a:lnTo>
                  <a:lnTo>
                    <a:pt x="98927" y="80056"/>
                  </a:lnTo>
                  <a:lnTo>
                    <a:pt x="259063" y="300052"/>
                  </a:lnTo>
                  <a:lnTo>
                    <a:pt x="0" y="384168"/>
                  </a:lnTo>
                  <a:lnTo>
                    <a:pt x="42161" y="513577"/>
                  </a:lnTo>
                  <a:lnTo>
                    <a:pt x="301097" y="429587"/>
                  </a:lnTo>
                  <a:lnTo>
                    <a:pt x="301097" y="701600"/>
                  </a:lnTo>
                  <a:lnTo>
                    <a:pt x="437867" y="701600"/>
                  </a:lnTo>
                  <a:lnTo>
                    <a:pt x="437867" y="429587"/>
                  </a:lnTo>
                  <a:lnTo>
                    <a:pt x="696804" y="513577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" name="Полилиния 142">
              <a:extLst>
                <a:ext uri="{FF2B5EF4-FFF2-40B4-BE49-F238E27FC236}">
                  <a16:creationId xmlns:a16="http://schemas.microsoft.com/office/drawing/2014/main" id="{E1F74521-48FF-4F40-BCC0-D3B92DB55A89}"/>
                </a:ext>
              </a:extLst>
            </p:cNvPr>
            <p:cNvSpPr/>
            <p:nvPr/>
          </p:nvSpPr>
          <p:spPr>
            <a:xfrm>
              <a:off x="19331570" y="10714938"/>
              <a:ext cx="738075" cy="701599"/>
            </a:xfrm>
            <a:custGeom>
              <a:avLst/>
              <a:gdLst>
                <a:gd name="connsiteX0" fmla="*/ 0 w 738075"/>
                <a:gd name="connsiteY0" fmla="*/ 317433 h 701599"/>
                <a:gd name="connsiteX1" fmla="*/ 258936 w 738075"/>
                <a:gd name="connsiteY1" fmla="*/ 401422 h 701599"/>
                <a:gd name="connsiteX2" fmla="*/ 98927 w 738075"/>
                <a:gd name="connsiteY2" fmla="*/ 621544 h 701599"/>
                <a:gd name="connsiteX3" fmla="*/ 209155 w 738075"/>
                <a:gd name="connsiteY3" fmla="*/ 701600 h 701599"/>
                <a:gd name="connsiteX4" fmla="*/ 369164 w 738075"/>
                <a:gd name="connsiteY4" fmla="*/ 481478 h 701599"/>
                <a:gd name="connsiteX5" fmla="*/ 529936 w 738075"/>
                <a:gd name="connsiteY5" fmla="*/ 701600 h 701599"/>
                <a:gd name="connsiteX6" fmla="*/ 640166 w 738075"/>
                <a:gd name="connsiteY6" fmla="*/ 621544 h 701599"/>
                <a:gd name="connsiteX7" fmla="*/ 479140 w 738075"/>
                <a:gd name="connsiteY7" fmla="*/ 401422 h 701599"/>
                <a:gd name="connsiteX8" fmla="*/ 738076 w 738075"/>
                <a:gd name="connsiteY8" fmla="*/ 317433 h 701599"/>
                <a:gd name="connsiteX9" fmla="*/ 695914 w 738075"/>
                <a:gd name="connsiteY9" fmla="*/ 187897 h 701599"/>
                <a:gd name="connsiteX10" fmla="*/ 437359 w 738075"/>
                <a:gd name="connsiteY10" fmla="*/ 272140 h 701599"/>
                <a:gd name="connsiteX11" fmla="*/ 437359 w 738075"/>
                <a:gd name="connsiteY11" fmla="*/ 0 h 701599"/>
                <a:gd name="connsiteX12" fmla="*/ 301351 w 738075"/>
                <a:gd name="connsiteY12" fmla="*/ 0 h 701599"/>
                <a:gd name="connsiteX13" fmla="*/ 301351 w 738075"/>
                <a:gd name="connsiteY13" fmla="*/ 272140 h 701599"/>
                <a:gd name="connsiteX14" fmla="*/ 42415 w 738075"/>
                <a:gd name="connsiteY14" fmla="*/ 188024 h 7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075" h="701599">
                  <a:moveTo>
                    <a:pt x="0" y="317433"/>
                  </a:moveTo>
                  <a:lnTo>
                    <a:pt x="258936" y="401422"/>
                  </a:lnTo>
                  <a:lnTo>
                    <a:pt x="98927" y="621544"/>
                  </a:lnTo>
                  <a:lnTo>
                    <a:pt x="209155" y="701600"/>
                  </a:lnTo>
                  <a:lnTo>
                    <a:pt x="369164" y="481478"/>
                  </a:lnTo>
                  <a:lnTo>
                    <a:pt x="529936" y="701600"/>
                  </a:lnTo>
                  <a:lnTo>
                    <a:pt x="640166" y="621544"/>
                  </a:lnTo>
                  <a:lnTo>
                    <a:pt x="479140" y="401422"/>
                  </a:lnTo>
                  <a:lnTo>
                    <a:pt x="738076" y="317433"/>
                  </a:lnTo>
                  <a:lnTo>
                    <a:pt x="695914" y="187897"/>
                  </a:lnTo>
                  <a:lnTo>
                    <a:pt x="437359" y="272140"/>
                  </a:lnTo>
                  <a:lnTo>
                    <a:pt x="437359" y="0"/>
                  </a:lnTo>
                  <a:lnTo>
                    <a:pt x="301351" y="0"/>
                  </a:lnTo>
                  <a:lnTo>
                    <a:pt x="301351" y="272140"/>
                  </a:lnTo>
                  <a:lnTo>
                    <a:pt x="42415" y="188024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" name="Полилиния 143">
              <a:extLst>
                <a:ext uri="{FF2B5EF4-FFF2-40B4-BE49-F238E27FC236}">
                  <a16:creationId xmlns:a16="http://schemas.microsoft.com/office/drawing/2014/main" id="{025FF3FD-E4F0-A146-BDBD-C31C260FA70E}"/>
                </a:ext>
              </a:extLst>
            </p:cNvPr>
            <p:cNvSpPr/>
            <p:nvPr/>
          </p:nvSpPr>
          <p:spPr>
            <a:xfrm>
              <a:off x="21356707" y="10714938"/>
              <a:ext cx="738457" cy="701599"/>
            </a:xfrm>
            <a:custGeom>
              <a:avLst/>
              <a:gdLst>
                <a:gd name="connsiteX0" fmla="*/ 0 w 738457"/>
                <a:gd name="connsiteY0" fmla="*/ 317433 h 701599"/>
                <a:gd name="connsiteX1" fmla="*/ 258936 w 738457"/>
                <a:gd name="connsiteY1" fmla="*/ 401422 h 701599"/>
                <a:gd name="connsiteX2" fmla="*/ 98927 w 738457"/>
                <a:gd name="connsiteY2" fmla="*/ 621544 h 701599"/>
                <a:gd name="connsiteX3" fmla="*/ 209155 w 738457"/>
                <a:gd name="connsiteY3" fmla="*/ 701600 h 701599"/>
                <a:gd name="connsiteX4" fmla="*/ 369291 w 738457"/>
                <a:gd name="connsiteY4" fmla="*/ 481478 h 701599"/>
                <a:gd name="connsiteX5" fmla="*/ 529302 w 738457"/>
                <a:gd name="connsiteY5" fmla="*/ 701600 h 701599"/>
                <a:gd name="connsiteX6" fmla="*/ 639530 w 738457"/>
                <a:gd name="connsiteY6" fmla="*/ 621544 h 701599"/>
                <a:gd name="connsiteX7" fmla="*/ 479521 w 738457"/>
                <a:gd name="connsiteY7" fmla="*/ 401422 h 701599"/>
                <a:gd name="connsiteX8" fmla="*/ 738457 w 738457"/>
                <a:gd name="connsiteY8" fmla="*/ 317433 h 701599"/>
                <a:gd name="connsiteX9" fmla="*/ 696295 w 738457"/>
                <a:gd name="connsiteY9" fmla="*/ 187897 h 701599"/>
                <a:gd name="connsiteX10" fmla="*/ 437360 w 738457"/>
                <a:gd name="connsiteY10" fmla="*/ 272140 h 701599"/>
                <a:gd name="connsiteX11" fmla="*/ 437360 w 738457"/>
                <a:gd name="connsiteY11" fmla="*/ 0 h 701599"/>
                <a:gd name="connsiteX12" fmla="*/ 301097 w 738457"/>
                <a:gd name="connsiteY12" fmla="*/ 0 h 701599"/>
                <a:gd name="connsiteX13" fmla="*/ 301097 w 738457"/>
                <a:gd name="connsiteY13" fmla="*/ 272140 h 701599"/>
                <a:gd name="connsiteX14" fmla="*/ 42162 w 738457"/>
                <a:gd name="connsiteY14" fmla="*/ 188024 h 7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457" h="701599">
                  <a:moveTo>
                    <a:pt x="0" y="317433"/>
                  </a:moveTo>
                  <a:lnTo>
                    <a:pt x="258936" y="401422"/>
                  </a:lnTo>
                  <a:lnTo>
                    <a:pt x="98927" y="621544"/>
                  </a:lnTo>
                  <a:lnTo>
                    <a:pt x="209155" y="701600"/>
                  </a:lnTo>
                  <a:lnTo>
                    <a:pt x="369291" y="481478"/>
                  </a:lnTo>
                  <a:lnTo>
                    <a:pt x="529302" y="701600"/>
                  </a:lnTo>
                  <a:lnTo>
                    <a:pt x="639530" y="621544"/>
                  </a:lnTo>
                  <a:lnTo>
                    <a:pt x="479521" y="401422"/>
                  </a:lnTo>
                  <a:lnTo>
                    <a:pt x="738457" y="317433"/>
                  </a:lnTo>
                  <a:lnTo>
                    <a:pt x="696295" y="187897"/>
                  </a:lnTo>
                  <a:lnTo>
                    <a:pt x="437360" y="272140"/>
                  </a:lnTo>
                  <a:lnTo>
                    <a:pt x="437360" y="0"/>
                  </a:lnTo>
                  <a:lnTo>
                    <a:pt x="301097" y="0"/>
                  </a:lnTo>
                  <a:lnTo>
                    <a:pt x="301097" y="272140"/>
                  </a:lnTo>
                  <a:lnTo>
                    <a:pt x="42162" y="188024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" name="Полилиния 144">
              <a:extLst>
                <a:ext uri="{FF2B5EF4-FFF2-40B4-BE49-F238E27FC236}">
                  <a16:creationId xmlns:a16="http://schemas.microsoft.com/office/drawing/2014/main" id="{76CB5C2B-75F1-FF43-97B1-9812523A6C9B}"/>
                </a:ext>
              </a:extLst>
            </p:cNvPr>
            <p:cNvSpPr/>
            <p:nvPr/>
          </p:nvSpPr>
          <p:spPr>
            <a:xfrm>
              <a:off x="18318811" y="11738538"/>
              <a:ext cx="738584" cy="701600"/>
            </a:xfrm>
            <a:custGeom>
              <a:avLst/>
              <a:gdLst>
                <a:gd name="connsiteX0" fmla="*/ 738584 w 738584"/>
                <a:gd name="connsiteY0" fmla="*/ 384168 h 701600"/>
                <a:gd name="connsiteX1" fmla="*/ 479648 w 738584"/>
                <a:gd name="connsiteY1" fmla="*/ 300179 h 701600"/>
                <a:gd name="connsiteX2" fmla="*/ 639784 w 738584"/>
                <a:gd name="connsiteY2" fmla="*/ 80056 h 701600"/>
                <a:gd name="connsiteX3" fmla="*/ 529428 w 738584"/>
                <a:gd name="connsiteY3" fmla="*/ 0 h 701600"/>
                <a:gd name="connsiteX4" fmla="*/ 369419 w 738584"/>
                <a:gd name="connsiteY4" fmla="*/ 220123 h 701600"/>
                <a:gd name="connsiteX5" fmla="*/ 209282 w 738584"/>
                <a:gd name="connsiteY5" fmla="*/ 0 h 701600"/>
                <a:gd name="connsiteX6" fmla="*/ 98927 w 738584"/>
                <a:gd name="connsiteY6" fmla="*/ 80056 h 701600"/>
                <a:gd name="connsiteX7" fmla="*/ 259063 w 738584"/>
                <a:gd name="connsiteY7" fmla="*/ 300179 h 701600"/>
                <a:gd name="connsiteX8" fmla="*/ 0 w 738584"/>
                <a:gd name="connsiteY8" fmla="*/ 384168 h 701600"/>
                <a:gd name="connsiteX9" fmla="*/ 42161 w 738584"/>
                <a:gd name="connsiteY9" fmla="*/ 513703 h 701600"/>
                <a:gd name="connsiteX10" fmla="*/ 301097 w 738584"/>
                <a:gd name="connsiteY10" fmla="*/ 429588 h 701600"/>
                <a:gd name="connsiteX11" fmla="*/ 301097 w 738584"/>
                <a:gd name="connsiteY11" fmla="*/ 701601 h 701600"/>
                <a:gd name="connsiteX12" fmla="*/ 437867 w 738584"/>
                <a:gd name="connsiteY12" fmla="*/ 701601 h 701600"/>
                <a:gd name="connsiteX13" fmla="*/ 437867 w 738584"/>
                <a:gd name="connsiteY13" fmla="*/ 429588 h 701600"/>
                <a:gd name="connsiteX14" fmla="*/ 696804 w 738584"/>
                <a:gd name="connsiteY14" fmla="*/ 513703 h 7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584" h="701600">
                  <a:moveTo>
                    <a:pt x="738584" y="384168"/>
                  </a:moveTo>
                  <a:lnTo>
                    <a:pt x="479648" y="300179"/>
                  </a:lnTo>
                  <a:lnTo>
                    <a:pt x="639784" y="80056"/>
                  </a:lnTo>
                  <a:lnTo>
                    <a:pt x="529428" y="0"/>
                  </a:lnTo>
                  <a:lnTo>
                    <a:pt x="369419" y="220123"/>
                  </a:lnTo>
                  <a:lnTo>
                    <a:pt x="209282" y="0"/>
                  </a:lnTo>
                  <a:lnTo>
                    <a:pt x="98927" y="80056"/>
                  </a:lnTo>
                  <a:lnTo>
                    <a:pt x="259063" y="300179"/>
                  </a:lnTo>
                  <a:lnTo>
                    <a:pt x="0" y="384168"/>
                  </a:lnTo>
                  <a:lnTo>
                    <a:pt x="42161" y="513703"/>
                  </a:lnTo>
                  <a:lnTo>
                    <a:pt x="301097" y="429588"/>
                  </a:lnTo>
                  <a:lnTo>
                    <a:pt x="301097" y="701601"/>
                  </a:lnTo>
                  <a:lnTo>
                    <a:pt x="437867" y="701601"/>
                  </a:lnTo>
                  <a:lnTo>
                    <a:pt x="437867" y="429588"/>
                  </a:lnTo>
                  <a:lnTo>
                    <a:pt x="696804" y="513703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" name="Полилиния 145">
              <a:extLst>
                <a:ext uri="{FF2B5EF4-FFF2-40B4-BE49-F238E27FC236}">
                  <a16:creationId xmlns:a16="http://schemas.microsoft.com/office/drawing/2014/main" id="{B07293AA-09BD-2349-9898-EF35009D9D47}"/>
                </a:ext>
              </a:extLst>
            </p:cNvPr>
            <p:cNvSpPr/>
            <p:nvPr/>
          </p:nvSpPr>
          <p:spPr>
            <a:xfrm>
              <a:off x="20348840" y="11738538"/>
              <a:ext cx="738584" cy="701600"/>
            </a:xfrm>
            <a:custGeom>
              <a:avLst/>
              <a:gdLst>
                <a:gd name="connsiteX0" fmla="*/ 738584 w 738584"/>
                <a:gd name="connsiteY0" fmla="*/ 384168 h 701600"/>
                <a:gd name="connsiteX1" fmla="*/ 479521 w 738584"/>
                <a:gd name="connsiteY1" fmla="*/ 300179 h 701600"/>
                <a:gd name="connsiteX2" fmla="*/ 639657 w 738584"/>
                <a:gd name="connsiteY2" fmla="*/ 80056 h 701600"/>
                <a:gd name="connsiteX3" fmla="*/ 529302 w 738584"/>
                <a:gd name="connsiteY3" fmla="*/ 0 h 701600"/>
                <a:gd name="connsiteX4" fmla="*/ 369291 w 738584"/>
                <a:gd name="connsiteY4" fmla="*/ 220123 h 701600"/>
                <a:gd name="connsiteX5" fmla="*/ 209282 w 738584"/>
                <a:gd name="connsiteY5" fmla="*/ 0 h 701600"/>
                <a:gd name="connsiteX6" fmla="*/ 98927 w 738584"/>
                <a:gd name="connsiteY6" fmla="*/ 80056 h 701600"/>
                <a:gd name="connsiteX7" fmla="*/ 259063 w 738584"/>
                <a:gd name="connsiteY7" fmla="*/ 300179 h 701600"/>
                <a:gd name="connsiteX8" fmla="*/ 0 w 738584"/>
                <a:gd name="connsiteY8" fmla="*/ 384168 h 701600"/>
                <a:gd name="connsiteX9" fmla="*/ 42035 w 738584"/>
                <a:gd name="connsiteY9" fmla="*/ 513703 h 701600"/>
                <a:gd name="connsiteX10" fmla="*/ 300970 w 738584"/>
                <a:gd name="connsiteY10" fmla="*/ 429588 h 701600"/>
                <a:gd name="connsiteX11" fmla="*/ 300970 w 738584"/>
                <a:gd name="connsiteY11" fmla="*/ 701601 h 701600"/>
                <a:gd name="connsiteX12" fmla="*/ 437359 w 738584"/>
                <a:gd name="connsiteY12" fmla="*/ 701601 h 701600"/>
                <a:gd name="connsiteX13" fmla="*/ 437359 w 738584"/>
                <a:gd name="connsiteY13" fmla="*/ 429588 h 701600"/>
                <a:gd name="connsiteX14" fmla="*/ 696295 w 738584"/>
                <a:gd name="connsiteY14" fmla="*/ 513703 h 7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584" h="701600">
                  <a:moveTo>
                    <a:pt x="738584" y="384168"/>
                  </a:moveTo>
                  <a:lnTo>
                    <a:pt x="479521" y="300179"/>
                  </a:lnTo>
                  <a:lnTo>
                    <a:pt x="639657" y="80056"/>
                  </a:lnTo>
                  <a:lnTo>
                    <a:pt x="529302" y="0"/>
                  </a:lnTo>
                  <a:lnTo>
                    <a:pt x="369291" y="220123"/>
                  </a:lnTo>
                  <a:lnTo>
                    <a:pt x="209282" y="0"/>
                  </a:lnTo>
                  <a:lnTo>
                    <a:pt x="98927" y="80056"/>
                  </a:lnTo>
                  <a:lnTo>
                    <a:pt x="259063" y="300179"/>
                  </a:lnTo>
                  <a:lnTo>
                    <a:pt x="0" y="384168"/>
                  </a:lnTo>
                  <a:lnTo>
                    <a:pt x="42035" y="513703"/>
                  </a:lnTo>
                  <a:lnTo>
                    <a:pt x="300970" y="429588"/>
                  </a:lnTo>
                  <a:lnTo>
                    <a:pt x="300970" y="701601"/>
                  </a:lnTo>
                  <a:lnTo>
                    <a:pt x="437359" y="701601"/>
                  </a:lnTo>
                  <a:lnTo>
                    <a:pt x="437359" y="429588"/>
                  </a:lnTo>
                  <a:lnTo>
                    <a:pt x="696295" y="513703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" name="Полилиния 146">
              <a:extLst>
                <a:ext uri="{FF2B5EF4-FFF2-40B4-BE49-F238E27FC236}">
                  <a16:creationId xmlns:a16="http://schemas.microsoft.com/office/drawing/2014/main" id="{FA1DE39B-95D0-5044-AE6B-0C5431B2A58C}"/>
                </a:ext>
              </a:extLst>
            </p:cNvPr>
            <p:cNvSpPr/>
            <p:nvPr/>
          </p:nvSpPr>
          <p:spPr>
            <a:xfrm>
              <a:off x="19341482" y="11736163"/>
              <a:ext cx="738075" cy="701600"/>
            </a:xfrm>
            <a:custGeom>
              <a:avLst/>
              <a:gdLst>
                <a:gd name="connsiteX0" fmla="*/ 0 w 738075"/>
                <a:gd name="connsiteY0" fmla="*/ 317433 h 701600"/>
                <a:gd name="connsiteX1" fmla="*/ 258936 w 738075"/>
                <a:gd name="connsiteY1" fmla="*/ 401549 h 701600"/>
                <a:gd name="connsiteX2" fmla="*/ 98927 w 738075"/>
                <a:gd name="connsiteY2" fmla="*/ 621671 h 701600"/>
                <a:gd name="connsiteX3" fmla="*/ 209155 w 738075"/>
                <a:gd name="connsiteY3" fmla="*/ 701601 h 701600"/>
                <a:gd name="connsiteX4" fmla="*/ 369164 w 738075"/>
                <a:gd name="connsiteY4" fmla="*/ 481605 h 701600"/>
                <a:gd name="connsiteX5" fmla="*/ 529936 w 738075"/>
                <a:gd name="connsiteY5" fmla="*/ 701601 h 701600"/>
                <a:gd name="connsiteX6" fmla="*/ 640166 w 738075"/>
                <a:gd name="connsiteY6" fmla="*/ 621671 h 701600"/>
                <a:gd name="connsiteX7" fmla="*/ 479140 w 738075"/>
                <a:gd name="connsiteY7" fmla="*/ 401549 h 701600"/>
                <a:gd name="connsiteX8" fmla="*/ 738076 w 738075"/>
                <a:gd name="connsiteY8" fmla="*/ 317433 h 701600"/>
                <a:gd name="connsiteX9" fmla="*/ 695914 w 738075"/>
                <a:gd name="connsiteY9" fmla="*/ 188024 h 701600"/>
                <a:gd name="connsiteX10" fmla="*/ 436979 w 738075"/>
                <a:gd name="connsiteY10" fmla="*/ 272013 h 701600"/>
                <a:gd name="connsiteX11" fmla="*/ 436979 w 738075"/>
                <a:gd name="connsiteY11" fmla="*/ 0 h 701600"/>
                <a:gd name="connsiteX12" fmla="*/ 301351 w 738075"/>
                <a:gd name="connsiteY12" fmla="*/ 0 h 701600"/>
                <a:gd name="connsiteX13" fmla="*/ 301351 w 738075"/>
                <a:gd name="connsiteY13" fmla="*/ 272013 h 701600"/>
                <a:gd name="connsiteX14" fmla="*/ 42415 w 738075"/>
                <a:gd name="connsiteY14" fmla="*/ 188024 h 7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075" h="701600">
                  <a:moveTo>
                    <a:pt x="0" y="317433"/>
                  </a:moveTo>
                  <a:lnTo>
                    <a:pt x="258936" y="401549"/>
                  </a:lnTo>
                  <a:lnTo>
                    <a:pt x="98927" y="621671"/>
                  </a:lnTo>
                  <a:lnTo>
                    <a:pt x="209155" y="701601"/>
                  </a:lnTo>
                  <a:lnTo>
                    <a:pt x="369164" y="481605"/>
                  </a:lnTo>
                  <a:lnTo>
                    <a:pt x="529936" y="701601"/>
                  </a:lnTo>
                  <a:lnTo>
                    <a:pt x="640166" y="621671"/>
                  </a:lnTo>
                  <a:lnTo>
                    <a:pt x="479140" y="401549"/>
                  </a:lnTo>
                  <a:lnTo>
                    <a:pt x="738076" y="317433"/>
                  </a:lnTo>
                  <a:lnTo>
                    <a:pt x="695914" y="188024"/>
                  </a:lnTo>
                  <a:lnTo>
                    <a:pt x="436979" y="272013"/>
                  </a:lnTo>
                  <a:lnTo>
                    <a:pt x="436979" y="0"/>
                  </a:lnTo>
                  <a:lnTo>
                    <a:pt x="301351" y="0"/>
                  </a:lnTo>
                  <a:lnTo>
                    <a:pt x="301351" y="272013"/>
                  </a:lnTo>
                  <a:lnTo>
                    <a:pt x="42415" y="188024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" name="Полилиния 147">
              <a:extLst>
                <a:ext uri="{FF2B5EF4-FFF2-40B4-BE49-F238E27FC236}">
                  <a16:creationId xmlns:a16="http://schemas.microsoft.com/office/drawing/2014/main" id="{994E947B-9FF7-CF45-A434-87E0D2C0185C}"/>
                </a:ext>
              </a:extLst>
            </p:cNvPr>
            <p:cNvSpPr/>
            <p:nvPr/>
          </p:nvSpPr>
          <p:spPr>
            <a:xfrm>
              <a:off x="21356707" y="11738538"/>
              <a:ext cx="738457" cy="701600"/>
            </a:xfrm>
            <a:custGeom>
              <a:avLst/>
              <a:gdLst>
                <a:gd name="connsiteX0" fmla="*/ 0 w 738457"/>
                <a:gd name="connsiteY0" fmla="*/ 317433 h 701600"/>
                <a:gd name="connsiteX1" fmla="*/ 258936 w 738457"/>
                <a:gd name="connsiteY1" fmla="*/ 401549 h 701600"/>
                <a:gd name="connsiteX2" fmla="*/ 98927 w 738457"/>
                <a:gd name="connsiteY2" fmla="*/ 621671 h 701600"/>
                <a:gd name="connsiteX3" fmla="*/ 209155 w 738457"/>
                <a:gd name="connsiteY3" fmla="*/ 701601 h 701600"/>
                <a:gd name="connsiteX4" fmla="*/ 369291 w 738457"/>
                <a:gd name="connsiteY4" fmla="*/ 481605 h 701600"/>
                <a:gd name="connsiteX5" fmla="*/ 529302 w 738457"/>
                <a:gd name="connsiteY5" fmla="*/ 701601 h 701600"/>
                <a:gd name="connsiteX6" fmla="*/ 639530 w 738457"/>
                <a:gd name="connsiteY6" fmla="*/ 621671 h 701600"/>
                <a:gd name="connsiteX7" fmla="*/ 479521 w 738457"/>
                <a:gd name="connsiteY7" fmla="*/ 401549 h 701600"/>
                <a:gd name="connsiteX8" fmla="*/ 738457 w 738457"/>
                <a:gd name="connsiteY8" fmla="*/ 317433 h 701600"/>
                <a:gd name="connsiteX9" fmla="*/ 696295 w 738457"/>
                <a:gd name="connsiteY9" fmla="*/ 188024 h 701600"/>
                <a:gd name="connsiteX10" fmla="*/ 437360 w 738457"/>
                <a:gd name="connsiteY10" fmla="*/ 272013 h 701600"/>
                <a:gd name="connsiteX11" fmla="*/ 437360 w 738457"/>
                <a:gd name="connsiteY11" fmla="*/ 0 h 701600"/>
                <a:gd name="connsiteX12" fmla="*/ 301097 w 738457"/>
                <a:gd name="connsiteY12" fmla="*/ 0 h 701600"/>
                <a:gd name="connsiteX13" fmla="*/ 301097 w 738457"/>
                <a:gd name="connsiteY13" fmla="*/ 272013 h 701600"/>
                <a:gd name="connsiteX14" fmla="*/ 42162 w 738457"/>
                <a:gd name="connsiteY14" fmla="*/ 188024 h 7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457" h="701600">
                  <a:moveTo>
                    <a:pt x="0" y="317433"/>
                  </a:moveTo>
                  <a:lnTo>
                    <a:pt x="258936" y="401549"/>
                  </a:lnTo>
                  <a:lnTo>
                    <a:pt x="98927" y="621671"/>
                  </a:lnTo>
                  <a:lnTo>
                    <a:pt x="209155" y="701601"/>
                  </a:lnTo>
                  <a:lnTo>
                    <a:pt x="369291" y="481605"/>
                  </a:lnTo>
                  <a:lnTo>
                    <a:pt x="529302" y="701601"/>
                  </a:lnTo>
                  <a:lnTo>
                    <a:pt x="639530" y="621671"/>
                  </a:lnTo>
                  <a:lnTo>
                    <a:pt x="479521" y="401549"/>
                  </a:lnTo>
                  <a:lnTo>
                    <a:pt x="738457" y="317433"/>
                  </a:lnTo>
                  <a:lnTo>
                    <a:pt x="696295" y="188024"/>
                  </a:lnTo>
                  <a:lnTo>
                    <a:pt x="437360" y="272013"/>
                  </a:lnTo>
                  <a:lnTo>
                    <a:pt x="437360" y="0"/>
                  </a:lnTo>
                  <a:lnTo>
                    <a:pt x="301097" y="0"/>
                  </a:lnTo>
                  <a:lnTo>
                    <a:pt x="301097" y="272013"/>
                  </a:lnTo>
                  <a:lnTo>
                    <a:pt x="42162" y="188024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" name="Полилиния 148">
              <a:extLst>
                <a:ext uri="{FF2B5EF4-FFF2-40B4-BE49-F238E27FC236}">
                  <a16:creationId xmlns:a16="http://schemas.microsoft.com/office/drawing/2014/main" id="{7F09AE90-436C-5F49-8135-AA8A9C75317C}"/>
                </a:ext>
              </a:extLst>
            </p:cNvPr>
            <p:cNvSpPr/>
            <p:nvPr/>
          </p:nvSpPr>
          <p:spPr>
            <a:xfrm>
              <a:off x="22369975" y="8667612"/>
              <a:ext cx="737821" cy="701599"/>
            </a:xfrm>
            <a:custGeom>
              <a:avLst/>
              <a:gdLst>
                <a:gd name="connsiteX0" fmla="*/ 737822 w 737821"/>
                <a:gd name="connsiteY0" fmla="*/ 384168 h 701599"/>
                <a:gd name="connsiteX1" fmla="*/ 478758 w 737821"/>
                <a:gd name="connsiteY1" fmla="*/ 300052 h 701599"/>
                <a:gd name="connsiteX2" fmla="*/ 638895 w 737821"/>
                <a:gd name="connsiteY2" fmla="*/ 80056 h 701599"/>
                <a:gd name="connsiteX3" fmla="*/ 528540 w 737821"/>
                <a:gd name="connsiteY3" fmla="*/ 0 h 701599"/>
                <a:gd name="connsiteX4" fmla="*/ 368530 w 737821"/>
                <a:gd name="connsiteY4" fmla="*/ 219996 h 701599"/>
                <a:gd name="connsiteX5" fmla="*/ 209155 w 737821"/>
                <a:gd name="connsiteY5" fmla="*/ 0 h 701599"/>
                <a:gd name="connsiteX6" fmla="*/ 98926 w 737821"/>
                <a:gd name="connsiteY6" fmla="*/ 80056 h 701599"/>
                <a:gd name="connsiteX7" fmla="*/ 258936 w 737821"/>
                <a:gd name="connsiteY7" fmla="*/ 300052 h 701599"/>
                <a:gd name="connsiteX8" fmla="*/ 0 w 737821"/>
                <a:gd name="connsiteY8" fmla="*/ 384168 h 701599"/>
                <a:gd name="connsiteX9" fmla="*/ 42033 w 737821"/>
                <a:gd name="connsiteY9" fmla="*/ 513703 h 701599"/>
                <a:gd name="connsiteX10" fmla="*/ 300970 w 737821"/>
                <a:gd name="connsiteY10" fmla="*/ 429587 h 701599"/>
                <a:gd name="connsiteX11" fmla="*/ 300970 w 737821"/>
                <a:gd name="connsiteY11" fmla="*/ 701600 h 701599"/>
                <a:gd name="connsiteX12" fmla="*/ 437359 w 737821"/>
                <a:gd name="connsiteY12" fmla="*/ 701600 h 701599"/>
                <a:gd name="connsiteX13" fmla="*/ 437359 w 737821"/>
                <a:gd name="connsiteY13" fmla="*/ 429080 h 701599"/>
                <a:gd name="connsiteX14" fmla="*/ 696295 w 737821"/>
                <a:gd name="connsiteY14" fmla="*/ 513196 h 7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7821" h="701599">
                  <a:moveTo>
                    <a:pt x="737822" y="384168"/>
                  </a:moveTo>
                  <a:lnTo>
                    <a:pt x="478758" y="300052"/>
                  </a:lnTo>
                  <a:lnTo>
                    <a:pt x="638895" y="80056"/>
                  </a:lnTo>
                  <a:lnTo>
                    <a:pt x="528540" y="0"/>
                  </a:lnTo>
                  <a:lnTo>
                    <a:pt x="368530" y="219996"/>
                  </a:lnTo>
                  <a:lnTo>
                    <a:pt x="209155" y="0"/>
                  </a:lnTo>
                  <a:lnTo>
                    <a:pt x="98926" y="80056"/>
                  </a:lnTo>
                  <a:lnTo>
                    <a:pt x="258936" y="300052"/>
                  </a:lnTo>
                  <a:lnTo>
                    <a:pt x="0" y="384168"/>
                  </a:lnTo>
                  <a:lnTo>
                    <a:pt x="42033" y="513703"/>
                  </a:lnTo>
                  <a:lnTo>
                    <a:pt x="300970" y="429587"/>
                  </a:lnTo>
                  <a:lnTo>
                    <a:pt x="300970" y="701600"/>
                  </a:lnTo>
                  <a:lnTo>
                    <a:pt x="437359" y="701600"/>
                  </a:lnTo>
                  <a:lnTo>
                    <a:pt x="437359" y="429080"/>
                  </a:lnTo>
                  <a:lnTo>
                    <a:pt x="696295" y="513196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" name="Полилиния 149">
              <a:extLst>
                <a:ext uri="{FF2B5EF4-FFF2-40B4-BE49-F238E27FC236}">
                  <a16:creationId xmlns:a16="http://schemas.microsoft.com/office/drawing/2014/main" id="{9A74FC09-E259-DC41-A9B5-604D8D114F96}"/>
                </a:ext>
              </a:extLst>
            </p:cNvPr>
            <p:cNvSpPr/>
            <p:nvPr/>
          </p:nvSpPr>
          <p:spPr>
            <a:xfrm>
              <a:off x="23381844" y="9691212"/>
              <a:ext cx="738838" cy="701726"/>
            </a:xfrm>
            <a:custGeom>
              <a:avLst/>
              <a:gdLst>
                <a:gd name="connsiteX0" fmla="*/ 0 w 738838"/>
                <a:gd name="connsiteY0" fmla="*/ 317560 h 701726"/>
                <a:gd name="connsiteX1" fmla="*/ 258936 w 738838"/>
                <a:gd name="connsiteY1" fmla="*/ 401549 h 701726"/>
                <a:gd name="connsiteX2" fmla="*/ 98927 w 738838"/>
                <a:gd name="connsiteY2" fmla="*/ 621671 h 701726"/>
                <a:gd name="connsiteX3" fmla="*/ 209157 w 738838"/>
                <a:gd name="connsiteY3" fmla="*/ 701727 h 701726"/>
                <a:gd name="connsiteX4" fmla="*/ 369293 w 738838"/>
                <a:gd name="connsiteY4" fmla="*/ 481605 h 701726"/>
                <a:gd name="connsiteX5" fmla="*/ 529302 w 738838"/>
                <a:gd name="connsiteY5" fmla="*/ 701727 h 701726"/>
                <a:gd name="connsiteX6" fmla="*/ 639530 w 738838"/>
                <a:gd name="connsiteY6" fmla="*/ 621671 h 701726"/>
                <a:gd name="connsiteX7" fmla="*/ 479902 w 738838"/>
                <a:gd name="connsiteY7" fmla="*/ 401549 h 701726"/>
                <a:gd name="connsiteX8" fmla="*/ 738839 w 738838"/>
                <a:gd name="connsiteY8" fmla="*/ 317560 h 701726"/>
                <a:gd name="connsiteX9" fmla="*/ 696804 w 738838"/>
                <a:gd name="connsiteY9" fmla="*/ 188024 h 701726"/>
                <a:gd name="connsiteX10" fmla="*/ 437742 w 738838"/>
                <a:gd name="connsiteY10" fmla="*/ 272013 h 701726"/>
                <a:gd name="connsiteX11" fmla="*/ 437742 w 738838"/>
                <a:gd name="connsiteY11" fmla="*/ 0 h 701726"/>
                <a:gd name="connsiteX12" fmla="*/ 301478 w 738838"/>
                <a:gd name="connsiteY12" fmla="*/ 0 h 701726"/>
                <a:gd name="connsiteX13" fmla="*/ 301478 w 738838"/>
                <a:gd name="connsiteY13" fmla="*/ 272013 h 701726"/>
                <a:gd name="connsiteX14" fmla="*/ 42543 w 738838"/>
                <a:gd name="connsiteY14" fmla="*/ 188024 h 70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838" h="701726">
                  <a:moveTo>
                    <a:pt x="0" y="317560"/>
                  </a:moveTo>
                  <a:lnTo>
                    <a:pt x="258936" y="401549"/>
                  </a:lnTo>
                  <a:lnTo>
                    <a:pt x="98927" y="621671"/>
                  </a:lnTo>
                  <a:lnTo>
                    <a:pt x="209157" y="701727"/>
                  </a:lnTo>
                  <a:lnTo>
                    <a:pt x="369293" y="481605"/>
                  </a:lnTo>
                  <a:lnTo>
                    <a:pt x="529302" y="701727"/>
                  </a:lnTo>
                  <a:lnTo>
                    <a:pt x="639530" y="621671"/>
                  </a:lnTo>
                  <a:lnTo>
                    <a:pt x="479902" y="401549"/>
                  </a:lnTo>
                  <a:lnTo>
                    <a:pt x="738839" y="317560"/>
                  </a:lnTo>
                  <a:lnTo>
                    <a:pt x="696804" y="188024"/>
                  </a:lnTo>
                  <a:lnTo>
                    <a:pt x="437742" y="272013"/>
                  </a:lnTo>
                  <a:lnTo>
                    <a:pt x="437742" y="0"/>
                  </a:lnTo>
                  <a:lnTo>
                    <a:pt x="301478" y="0"/>
                  </a:lnTo>
                  <a:lnTo>
                    <a:pt x="301478" y="272013"/>
                  </a:lnTo>
                  <a:lnTo>
                    <a:pt x="42543" y="188024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" name="Полилиния 150">
              <a:extLst>
                <a:ext uri="{FF2B5EF4-FFF2-40B4-BE49-F238E27FC236}">
                  <a16:creationId xmlns:a16="http://schemas.microsoft.com/office/drawing/2014/main" id="{A7916E25-B186-7C43-8F42-144F56C5729A}"/>
                </a:ext>
              </a:extLst>
            </p:cNvPr>
            <p:cNvSpPr/>
            <p:nvPr/>
          </p:nvSpPr>
          <p:spPr>
            <a:xfrm>
              <a:off x="22369975" y="10714938"/>
              <a:ext cx="737821" cy="701599"/>
            </a:xfrm>
            <a:custGeom>
              <a:avLst/>
              <a:gdLst>
                <a:gd name="connsiteX0" fmla="*/ 737822 w 737821"/>
                <a:gd name="connsiteY0" fmla="*/ 384168 h 701599"/>
                <a:gd name="connsiteX1" fmla="*/ 478758 w 737821"/>
                <a:gd name="connsiteY1" fmla="*/ 300052 h 701599"/>
                <a:gd name="connsiteX2" fmla="*/ 638895 w 737821"/>
                <a:gd name="connsiteY2" fmla="*/ 80056 h 701599"/>
                <a:gd name="connsiteX3" fmla="*/ 528540 w 737821"/>
                <a:gd name="connsiteY3" fmla="*/ 0 h 701599"/>
                <a:gd name="connsiteX4" fmla="*/ 368530 w 737821"/>
                <a:gd name="connsiteY4" fmla="*/ 219996 h 701599"/>
                <a:gd name="connsiteX5" fmla="*/ 209155 w 737821"/>
                <a:gd name="connsiteY5" fmla="*/ 0 h 701599"/>
                <a:gd name="connsiteX6" fmla="*/ 98926 w 737821"/>
                <a:gd name="connsiteY6" fmla="*/ 80056 h 701599"/>
                <a:gd name="connsiteX7" fmla="*/ 258936 w 737821"/>
                <a:gd name="connsiteY7" fmla="*/ 300052 h 701599"/>
                <a:gd name="connsiteX8" fmla="*/ 0 w 737821"/>
                <a:gd name="connsiteY8" fmla="*/ 384168 h 701599"/>
                <a:gd name="connsiteX9" fmla="*/ 42033 w 737821"/>
                <a:gd name="connsiteY9" fmla="*/ 513577 h 701599"/>
                <a:gd name="connsiteX10" fmla="*/ 300970 w 737821"/>
                <a:gd name="connsiteY10" fmla="*/ 429587 h 701599"/>
                <a:gd name="connsiteX11" fmla="*/ 300970 w 737821"/>
                <a:gd name="connsiteY11" fmla="*/ 701600 h 701599"/>
                <a:gd name="connsiteX12" fmla="*/ 437359 w 737821"/>
                <a:gd name="connsiteY12" fmla="*/ 701600 h 701599"/>
                <a:gd name="connsiteX13" fmla="*/ 437359 w 737821"/>
                <a:gd name="connsiteY13" fmla="*/ 429587 h 701599"/>
                <a:gd name="connsiteX14" fmla="*/ 696295 w 737821"/>
                <a:gd name="connsiteY14" fmla="*/ 513577 h 7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7821" h="701599">
                  <a:moveTo>
                    <a:pt x="737822" y="384168"/>
                  </a:moveTo>
                  <a:lnTo>
                    <a:pt x="478758" y="300052"/>
                  </a:lnTo>
                  <a:lnTo>
                    <a:pt x="638895" y="80056"/>
                  </a:lnTo>
                  <a:lnTo>
                    <a:pt x="528540" y="0"/>
                  </a:lnTo>
                  <a:lnTo>
                    <a:pt x="368530" y="219996"/>
                  </a:lnTo>
                  <a:lnTo>
                    <a:pt x="209155" y="0"/>
                  </a:lnTo>
                  <a:lnTo>
                    <a:pt x="98926" y="80056"/>
                  </a:lnTo>
                  <a:lnTo>
                    <a:pt x="258936" y="300052"/>
                  </a:lnTo>
                  <a:lnTo>
                    <a:pt x="0" y="384168"/>
                  </a:lnTo>
                  <a:lnTo>
                    <a:pt x="42033" y="513577"/>
                  </a:lnTo>
                  <a:lnTo>
                    <a:pt x="300970" y="429587"/>
                  </a:lnTo>
                  <a:lnTo>
                    <a:pt x="300970" y="701600"/>
                  </a:lnTo>
                  <a:lnTo>
                    <a:pt x="437359" y="701600"/>
                  </a:lnTo>
                  <a:lnTo>
                    <a:pt x="437359" y="429587"/>
                  </a:lnTo>
                  <a:lnTo>
                    <a:pt x="696295" y="513577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" name="Полилиния 151">
              <a:extLst>
                <a:ext uri="{FF2B5EF4-FFF2-40B4-BE49-F238E27FC236}">
                  <a16:creationId xmlns:a16="http://schemas.microsoft.com/office/drawing/2014/main" id="{1CE109E0-D5F6-544C-9A49-0AE30FB72596}"/>
                </a:ext>
              </a:extLst>
            </p:cNvPr>
            <p:cNvSpPr/>
            <p:nvPr/>
          </p:nvSpPr>
          <p:spPr>
            <a:xfrm>
              <a:off x="23381844" y="10714938"/>
              <a:ext cx="738838" cy="701599"/>
            </a:xfrm>
            <a:custGeom>
              <a:avLst/>
              <a:gdLst>
                <a:gd name="connsiteX0" fmla="*/ 0 w 738838"/>
                <a:gd name="connsiteY0" fmla="*/ 317433 h 701599"/>
                <a:gd name="connsiteX1" fmla="*/ 258936 w 738838"/>
                <a:gd name="connsiteY1" fmla="*/ 401422 h 701599"/>
                <a:gd name="connsiteX2" fmla="*/ 98927 w 738838"/>
                <a:gd name="connsiteY2" fmla="*/ 621544 h 701599"/>
                <a:gd name="connsiteX3" fmla="*/ 209157 w 738838"/>
                <a:gd name="connsiteY3" fmla="*/ 701600 h 701599"/>
                <a:gd name="connsiteX4" fmla="*/ 369293 w 738838"/>
                <a:gd name="connsiteY4" fmla="*/ 481478 h 701599"/>
                <a:gd name="connsiteX5" fmla="*/ 529302 w 738838"/>
                <a:gd name="connsiteY5" fmla="*/ 701600 h 701599"/>
                <a:gd name="connsiteX6" fmla="*/ 639530 w 738838"/>
                <a:gd name="connsiteY6" fmla="*/ 621544 h 701599"/>
                <a:gd name="connsiteX7" fmla="*/ 479902 w 738838"/>
                <a:gd name="connsiteY7" fmla="*/ 401422 h 701599"/>
                <a:gd name="connsiteX8" fmla="*/ 738839 w 738838"/>
                <a:gd name="connsiteY8" fmla="*/ 317433 h 701599"/>
                <a:gd name="connsiteX9" fmla="*/ 696804 w 738838"/>
                <a:gd name="connsiteY9" fmla="*/ 187897 h 701599"/>
                <a:gd name="connsiteX10" fmla="*/ 437742 w 738838"/>
                <a:gd name="connsiteY10" fmla="*/ 272013 h 701599"/>
                <a:gd name="connsiteX11" fmla="*/ 437742 w 738838"/>
                <a:gd name="connsiteY11" fmla="*/ 0 h 701599"/>
                <a:gd name="connsiteX12" fmla="*/ 301478 w 738838"/>
                <a:gd name="connsiteY12" fmla="*/ 0 h 701599"/>
                <a:gd name="connsiteX13" fmla="*/ 301478 w 738838"/>
                <a:gd name="connsiteY13" fmla="*/ 272140 h 701599"/>
                <a:gd name="connsiteX14" fmla="*/ 42543 w 738838"/>
                <a:gd name="connsiteY14" fmla="*/ 188024 h 70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838" h="701599">
                  <a:moveTo>
                    <a:pt x="0" y="317433"/>
                  </a:moveTo>
                  <a:lnTo>
                    <a:pt x="258936" y="401422"/>
                  </a:lnTo>
                  <a:lnTo>
                    <a:pt x="98927" y="621544"/>
                  </a:lnTo>
                  <a:lnTo>
                    <a:pt x="209157" y="701600"/>
                  </a:lnTo>
                  <a:lnTo>
                    <a:pt x="369293" y="481478"/>
                  </a:lnTo>
                  <a:lnTo>
                    <a:pt x="529302" y="701600"/>
                  </a:lnTo>
                  <a:lnTo>
                    <a:pt x="639530" y="621544"/>
                  </a:lnTo>
                  <a:lnTo>
                    <a:pt x="479902" y="401422"/>
                  </a:lnTo>
                  <a:lnTo>
                    <a:pt x="738839" y="317433"/>
                  </a:lnTo>
                  <a:lnTo>
                    <a:pt x="696804" y="187897"/>
                  </a:lnTo>
                  <a:lnTo>
                    <a:pt x="437742" y="272013"/>
                  </a:lnTo>
                  <a:lnTo>
                    <a:pt x="437742" y="0"/>
                  </a:lnTo>
                  <a:lnTo>
                    <a:pt x="301478" y="0"/>
                  </a:lnTo>
                  <a:lnTo>
                    <a:pt x="301478" y="272140"/>
                  </a:lnTo>
                  <a:lnTo>
                    <a:pt x="42543" y="188024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" name="Полилиния 152">
              <a:extLst>
                <a:ext uri="{FF2B5EF4-FFF2-40B4-BE49-F238E27FC236}">
                  <a16:creationId xmlns:a16="http://schemas.microsoft.com/office/drawing/2014/main" id="{3F04C89E-4220-4243-96D8-E18C073C736C}"/>
                </a:ext>
              </a:extLst>
            </p:cNvPr>
            <p:cNvSpPr/>
            <p:nvPr/>
          </p:nvSpPr>
          <p:spPr>
            <a:xfrm>
              <a:off x="23373316" y="11733136"/>
              <a:ext cx="738838" cy="701600"/>
            </a:xfrm>
            <a:custGeom>
              <a:avLst/>
              <a:gdLst>
                <a:gd name="connsiteX0" fmla="*/ 0 w 738838"/>
                <a:gd name="connsiteY0" fmla="*/ 317433 h 701600"/>
                <a:gd name="connsiteX1" fmla="*/ 258936 w 738838"/>
                <a:gd name="connsiteY1" fmla="*/ 401549 h 701600"/>
                <a:gd name="connsiteX2" fmla="*/ 98927 w 738838"/>
                <a:gd name="connsiteY2" fmla="*/ 621671 h 701600"/>
                <a:gd name="connsiteX3" fmla="*/ 209157 w 738838"/>
                <a:gd name="connsiteY3" fmla="*/ 701601 h 701600"/>
                <a:gd name="connsiteX4" fmla="*/ 369293 w 738838"/>
                <a:gd name="connsiteY4" fmla="*/ 481605 h 701600"/>
                <a:gd name="connsiteX5" fmla="*/ 529302 w 738838"/>
                <a:gd name="connsiteY5" fmla="*/ 701601 h 701600"/>
                <a:gd name="connsiteX6" fmla="*/ 639530 w 738838"/>
                <a:gd name="connsiteY6" fmla="*/ 621671 h 701600"/>
                <a:gd name="connsiteX7" fmla="*/ 479902 w 738838"/>
                <a:gd name="connsiteY7" fmla="*/ 401549 h 701600"/>
                <a:gd name="connsiteX8" fmla="*/ 738839 w 738838"/>
                <a:gd name="connsiteY8" fmla="*/ 317433 h 701600"/>
                <a:gd name="connsiteX9" fmla="*/ 696804 w 738838"/>
                <a:gd name="connsiteY9" fmla="*/ 188024 h 701600"/>
                <a:gd name="connsiteX10" fmla="*/ 437742 w 738838"/>
                <a:gd name="connsiteY10" fmla="*/ 272013 h 701600"/>
                <a:gd name="connsiteX11" fmla="*/ 437742 w 738838"/>
                <a:gd name="connsiteY11" fmla="*/ 0 h 701600"/>
                <a:gd name="connsiteX12" fmla="*/ 301478 w 738838"/>
                <a:gd name="connsiteY12" fmla="*/ 0 h 701600"/>
                <a:gd name="connsiteX13" fmla="*/ 301478 w 738838"/>
                <a:gd name="connsiteY13" fmla="*/ 272013 h 701600"/>
                <a:gd name="connsiteX14" fmla="*/ 42543 w 738838"/>
                <a:gd name="connsiteY14" fmla="*/ 188024 h 70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838" h="701600">
                  <a:moveTo>
                    <a:pt x="0" y="317433"/>
                  </a:moveTo>
                  <a:lnTo>
                    <a:pt x="258936" y="401549"/>
                  </a:lnTo>
                  <a:lnTo>
                    <a:pt x="98927" y="621671"/>
                  </a:lnTo>
                  <a:lnTo>
                    <a:pt x="209157" y="701601"/>
                  </a:lnTo>
                  <a:lnTo>
                    <a:pt x="369293" y="481605"/>
                  </a:lnTo>
                  <a:lnTo>
                    <a:pt x="529302" y="701601"/>
                  </a:lnTo>
                  <a:lnTo>
                    <a:pt x="639530" y="621671"/>
                  </a:lnTo>
                  <a:lnTo>
                    <a:pt x="479902" y="401549"/>
                  </a:lnTo>
                  <a:lnTo>
                    <a:pt x="738839" y="317433"/>
                  </a:lnTo>
                  <a:lnTo>
                    <a:pt x="696804" y="188024"/>
                  </a:lnTo>
                  <a:lnTo>
                    <a:pt x="437742" y="272013"/>
                  </a:lnTo>
                  <a:lnTo>
                    <a:pt x="437742" y="0"/>
                  </a:lnTo>
                  <a:lnTo>
                    <a:pt x="301478" y="0"/>
                  </a:lnTo>
                  <a:lnTo>
                    <a:pt x="301478" y="272013"/>
                  </a:lnTo>
                  <a:lnTo>
                    <a:pt x="42543" y="188024"/>
                  </a:lnTo>
                  <a:close/>
                </a:path>
              </a:pathLst>
            </a:custGeom>
            <a:grpFill/>
            <a:ln w="126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75" name="Текст 3">
            <a:extLst>
              <a:ext uri="{FF2B5EF4-FFF2-40B4-BE49-F238E27FC236}">
                <a16:creationId xmlns:a16="http://schemas.microsoft.com/office/drawing/2014/main" id="{DD658809-C9C8-6143-831A-76CC9EEAA6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041607" y="10859453"/>
            <a:ext cx="8418555" cy="432000"/>
          </a:xfrm>
        </p:spPr>
        <p:txBody>
          <a:bodyPr/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</a:defRPr>
            </a:lvl1pPr>
          </a:lstStyle>
          <a:p>
            <a:pPr marL="0" marR="0" lvl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@username</a:t>
            </a:r>
            <a:endParaRPr lang="ru-RU" dirty="0"/>
          </a:p>
          <a:p>
            <a:endParaRPr lang="ru-RU" dirty="0"/>
          </a:p>
        </p:txBody>
      </p:sp>
      <p:sp>
        <p:nvSpPr>
          <p:cNvPr id="77" name="Подзаголовок 5">
            <a:extLst>
              <a:ext uri="{FF2B5EF4-FFF2-40B4-BE49-F238E27FC236}">
                <a16:creationId xmlns:a16="http://schemas.microsoft.com/office/drawing/2014/main" id="{76BB6F7D-B207-D64C-A447-F4FFE0A0D1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035300" y="7564192"/>
            <a:ext cx="7692674" cy="1854557"/>
          </a:xfrm>
        </p:spPr>
        <p:txBody>
          <a:bodyPr anchor="b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ru-RU" dirty="0"/>
              <a:t>Имя Фамилия, </a:t>
            </a:r>
          </a:p>
          <a:p>
            <a:r>
              <a:rPr lang="ru-RU" dirty="0"/>
              <a:t>Должность</a:t>
            </a:r>
          </a:p>
        </p:txBody>
      </p:sp>
      <p:sp>
        <p:nvSpPr>
          <p:cNvPr id="82" name="Текст 3">
            <a:extLst>
              <a:ext uri="{FF2B5EF4-FFF2-40B4-BE49-F238E27FC236}">
                <a16:creationId xmlns:a16="http://schemas.microsoft.com/office/drawing/2014/main" id="{648086D9-A1F6-5F46-A63C-69B90B8DAD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034440" y="10293136"/>
            <a:ext cx="8425722" cy="432000"/>
          </a:xfrm>
        </p:spPr>
        <p:txBody>
          <a:bodyPr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логин</a:t>
            </a:r>
            <a:r>
              <a:rPr lang="en-US" dirty="0"/>
              <a:t>@</a:t>
            </a:r>
            <a:r>
              <a:rPr lang="en-US" dirty="0" err="1"/>
              <a:t>yandex-team.ru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75565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05859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415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FF5BB-3421-5E4A-A2B9-F2266203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577" y="730251"/>
            <a:ext cx="21031261" cy="2651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BB02B-1B5A-4A4D-ABAC-A3EB0C11A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5577" y="3651250"/>
            <a:ext cx="21031261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67E5E-1E6E-814A-850E-20E3F57CCC2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739C49A-F61C-EE4E-86DC-FAC5168C8201}" type="slidenum">
              <a:rPr lang="en-RU" altLang="en-RU"/>
              <a:pPr/>
              <a:t>‹#›</a:t>
            </a:fld>
            <a:endParaRPr lang="en-RU" altLang="en-RU"/>
          </a:p>
        </p:txBody>
      </p:sp>
    </p:spTree>
    <p:extLst>
      <p:ext uri="{BB962C8B-B14F-4D97-AF65-F5344CB8AC3E}">
        <p14:creationId xmlns:p14="http://schemas.microsoft.com/office/powerpoint/2010/main" val="894189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3">
            <a:extLst>
              <a:ext uri="{FF2B5EF4-FFF2-40B4-BE49-F238E27FC236}">
                <a16:creationId xmlns:a16="http://schemas.microsoft.com/office/drawing/2014/main" id="{F1F4520F-52AD-1A48-9C8D-4DE8B66AEA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4022F46-7AB2-3340-9D9B-D14771A3B9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4219291-D5A0-3E46-9FBF-C523978F91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128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C9CA70C-8195-354D-A71F-34C410038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2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7A5D38B-56EE-D141-BEBA-F8B2BB52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501" y="3455988"/>
            <a:ext cx="21232812" cy="879316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  <a:br>
              <a:rPr lang="en-US" dirty="0"/>
            </a:br>
            <a:endParaRPr lang="ru-RU" dirty="0"/>
          </a:p>
          <a:p>
            <a:pPr lvl="1"/>
            <a:r>
              <a:rPr lang="ru-RU" dirty="0"/>
              <a:t>Второй уровень</a:t>
            </a:r>
            <a:br>
              <a:rPr lang="en-US" dirty="0"/>
            </a:br>
            <a:endParaRPr lang="ru-RU" dirty="0"/>
          </a:p>
          <a:p>
            <a:pPr lvl="2"/>
            <a:r>
              <a:rPr lang="ru-RU" dirty="0"/>
              <a:t>Третий уровень</a:t>
            </a:r>
            <a:br>
              <a:rPr lang="en-US" dirty="0"/>
            </a:br>
            <a:endParaRPr lang="ru-RU" dirty="0"/>
          </a:p>
          <a:p>
            <a:pPr lvl="3"/>
            <a:r>
              <a:rPr lang="ru-RU" dirty="0"/>
              <a:t>Четвёртый уровень</a:t>
            </a:r>
            <a:br>
              <a:rPr lang="en-US" dirty="0"/>
            </a:br>
            <a:endParaRPr lang="ru-RU" dirty="0"/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301814C-6ECD-E744-ADDA-1DFD5EE90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bg2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57770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ли диаграмма (белый фон)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607F4B8C-DB90-6540-9795-57F9A5AAAF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C9CA70C-8195-354D-A71F-34C410038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7A5D38B-56EE-D141-BEBA-F8B2BB52AF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501" y="3455988"/>
            <a:ext cx="21232812" cy="87931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  <a:br>
              <a:rPr lang="en-US" dirty="0"/>
            </a:br>
            <a:endParaRPr lang="ru-RU" dirty="0"/>
          </a:p>
          <a:p>
            <a:pPr lvl="1"/>
            <a:r>
              <a:rPr lang="ru-RU" dirty="0"/>
              <a:t>Второй уровень</a:t>
            </a:r>
            <a:br>
              <a:rPr lang="en-US" dirty="0"/>
            </a:br>
            <a:endParaRPr lang="ru-RU" dirty="0"/>
          </a:p>
          <a:p>
            <a:pPr lvl="2"/>
            <a:r>
              <a:rPr lang="ru-RU" dirty="0"/>
              <a:t>Третий уровень</a:t>
            </a:r>
            <a:br>
              <a:rPr lang="en-US" dirty="0"/>
            </a:br>
            <a:endParaRPr lang="ru-RU" dirty="0"/>
          </a:p>
          <a:p>
            <a:pPr lvl="3"/>
            <a:r>
              <a:rPr lang="ru-RU" dirty="0"/>
              <a:t>Четвёртый уровень</a:t>
            </a:r>
            <a:br>
              <a:rPr lang="en-US" dirty="0"/>
            </a:br>
            <a:endParaRPr lang="ru-RU" dirty="0"/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301814C-6ECD-E744-ADDA-1DFD5EE90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tx1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66841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и текст/объект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FF6938D-3112-4D42-A9E5-13EC2B15E1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87600" y="547141"/>
            <a:ext cx="21232812" cy="1454697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ru-RU" dirty="0"/>
              <a:t>Заголовок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97F72E-E403-1A4C-89EC-9DF60AEEE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7893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2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C222872-2318-5448-8402-6F7180A255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87500" y="3455988"/>
            <a:ext cx="6584950" cy="8793162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  <a:br>
              <a:rPr lang="ru-RU" dirty="0"/>
            </a:br>
            <a:endParaRPr lang="ru-RU" dirty="0"/>
          </a:p>
          <a:p>
            <a:pPr lvl="1"/>
            <a:r>
              <a:rPr lang="ru-RU" dirty="0"/>
              <a:t>Второй уровень</a:t>
            </a:r>
            <a:br>
              <a:rPr lang="ru-RU" dirty="0"/>
            </a:br>
            <a:endParaRPr lang="ru-RU" dirty="0"/>
          </a:p>
          <a:p>
            <a:pPr lvl="2"/>
            <a:r>
              <a:rPr lang="ru-RU" dirty="0"/>
              <a:t>Третий уровень</a:t>
            </a:r>
            <a:br>
              <a:rPr lang="ru-RU" dirty="0"/>
            </a:br>
            <a:endParaRPr lang="ru-RU" dirty="0"/>
          </a:p>
          <a:p>
            <a:pPr lvl="3"/>
            <a:r>
              <a:rPr lang="ru-RU" dirty="0"/>
              <a:t>Четвёртый уровень</a:t>
            </a:r>
            <a:br>
              <a:rPr lang="ru-RU" dirty="0"/>
            </a:br>
            <a:endParaRPr lang="ru-RU" dirty="0"/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5932D-669A-9C4D-B855-4A8F0A6DF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bg2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Объект 5">
            <a:extLst>
              <a:ext uri="{FF2B5EF4-FFF2-40B4-BE49-F238E27FC236}">
                <a16:creationId xmlns:a16="http://schemas.microsoft.com/office/drawing/2014/main" id="{992C2580-59C2-784E-9F87-A9463F52DF3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899200" y="2735263"/>
            <a:ext cx="13910400" cy="9514800"/>
          </a:xfrm>
          <a:prstGeom prst="roundRect">
            <a:avLst>
              <a:gd name="adj" fmla="val 7735"/>
            </a:avLst>
          </a:prstGeom>
        </p:spPr>
        <p:txBody>
          <a:bodyPr anchor="t">
            <a:noAutofit/>
          </a:bodyPr>
          <a:lstStyle>
            <a:lvl1pPr marL="0" marR="0" indent="0" algn="l" defTabSz="18286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ru-RU" dirty="0"/>
              <a:t>Окно для вставки таблицы, диаграммы, схемы,</a:t>
            </a:r>
            <a:br>
              <a:rPr lang="en-US" dirty="0"/>
            </a:br>
            <a:r>
              <a:rPr lang="ru-RU" dirty="0"/>
              <a:t>фотографии, иллюстрации</a:t>
            </a:r>
          </a:p>
        </p:txBody>
      </p:sp>
    </p:spTree>
    <p:extLst>
      <p:ext uri="{BB962C8B-B14F-4D97-AF65-F5344CB8AC3E}">
        <p14:creationId xmlns:p14="http://schemas.microsoft.com/office/powerpoint/2010/main" val="1906312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587600" y="547141"/>
            <a:ext cx="21232812" cy="2554323"/>
          </a:xfrm>
          <a:prstGeom prst="rect">
            <a:avLst/>
          </a:prstGeom>
        </p:spPr>
        <p:txBody>
          <a:bodyPr vert="horz" lIns="0" tIns="198000" rIns="0" bIns="0" rtlCol="0" anchor="t">
            <a:noAutofit/>
          </a:bodyPr>
          <a:lstStyle/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/>
          </p:nvPr>
        </p:nvSpPr>
        <p:spPr>
          <a:xfrm>
            <a:off x="1587600" y="3431440"/>
            <a:ext cx="21224775" cy="88177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Ключевая мысль</a:t>
            </a:r>
          </a:p>
          <a:p>
            <a:pPr lvl="1"/>
            <a:endParaRPr lang="ru-RU" dirty="0"/>
          </a:p>
          <a:p>
            <a:pPr lvl="2"/>
            <a:r>
              <a:rPr lang="ru-RU" dirty="0"/>
              <a:t>Маркированный список</a:t>
            </a:r>
          </a:p>
          <a:p>
            <a:pPr lvl="2"/>
            <a:endParaRPr lang="ru-RU" dirty="0"/>
          </a:p>
          <a:p>
            <a:pPr lvl="3"/>
            <a:r>
              <a:rPr lang="ru-RU" dirty="0"/>
              <a:t>Нумерованный список</a:t>
            </a:r>
          </a:p>
          <a:p>
            <a:pPr lvl="3"/>
            <a:endParaRPr lang="ru-RU" dirty="0"/>
          </a:p>
          <a:p>
            <a:pPr lvl="4"/>
            <a:r>
              <a:rPr lang="ru-RU" dirty="0"/>
              <a:t>Образец текста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428740F-5882-EA4F-A292-BC72BE36C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600" y="12624682"/>
            <a:ext cx="17565588" cy="356400"/>
          </a:xfrm>
          <a:prstGeom prst="rect">
            <a:avLst/>
          </a:prstGeom>
        </p:spPr>
        <p:txBody>
          <a:bodyPr vert="horz" lIns="0" tIns="503999" rIns="0" bIns="0" rtlCol="0" anchor="b"/>
          <a:lstStyle>
            <a:lvl1pPr algn="l">
              <a:lnSpc>
                <a:spcPct val="100000"/>
              </a:lnSpc>
              <a:defRPr sz="2000" baseline="0">
                <a:solidFill>
                  <a:schemeClr val="bg2"/>
                </a:solidFill>
                <a:latin typeface="+mn-lt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E628C8-B957-864C-9A7F-BCC41425D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18588" y="12621150"/>
            <a:ext cx="1093787" cy="356400"/>
          </a:xfrm>
          <a:prstGeom prst="rect">
            <a:avLst/>
          </a:prstGeom>
        </p:spPr>
        <p:txBody>
          <a:bodyPr vert="horz" lIns="0" tIns="144000" rIns="0" bIns="0" rtlCol="0" anchor="ctr"/>
          <a:lstStyle>
            <a:lvl1pPr algn="r">
              <a:defRPr sz="2400">
                <a:solidFill>
                  <a:schemeClr val="bg2"/>
                </a:solidFill>
                <a:latin typeface="+mn-lt"/>
              </a:defRPr>
            </a:lvl1pPr>
          </a:lstStyle>
          <a:p>
            <a:fld id="{741C03D3-FA44-40EC-9A21-1FC4FEA3E22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6577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928" r:id="rId2"/>
    <p:sldLayoutId id="2147483930" r:id="rId3"/>
    <p:sldLayoutId id="2147483960" r:id="rId4"/>
    <p:sldLayoutId id="2147483867" r:id="rId5"/>
    <p:sldLayoutId id="2147483982" r:id="rId6"/>
    <p:sldLayoutId id="2147483896" r:id="rId7"/>
    <p:sldLayoutId id="2147483983" r:id="rId8"/>
    <p:sldLayoutId id="2147483897" r:id="rId9"/>
    <p:sldLayoutId id="2147483981" r:id="rId10"/>
    <p:sldLayoutId id="2147483898" r:id="rId11"/>
    <p:sldLayoutId id="2147483980" r:id="rId12"/>
    <p:sldLayoutId id="2147483899" r:id="rId13"/>
    <p:sldLayoutId id="2147483979" r:id="rId14"/>
    <p:sldLayoutId id="2147483916" r:id="rId15"/>
    <p:sldLayoutId id="2147483978" r:id="rId16"/>
    <p:sldLayoutId id="2147483901" r:id="rId17"/>
    <p:sldLayoutId id="2147483977" r:id="rId18"/>
    <p:sldLayoutId id="2147483902" r:id="rId19"/>
    <p:sldLayoutId id="2147483976" r:id="rId20"/>
    <p:sldLayoutId id="2147483959" r:id="rId21"/>
    <p:sldLayoutId id="2147483975" r:id="rId22"/>
    <p:sldLayoutId id="2147483903" r:id="rId23"/>
    <p:sldLayoutId id="2147483974" r:id="rId24"/>
    <p:sldLayoutId id="2147483914" r:id="rId25"/>
    <p:sldLayoutId id="2147483973" r:id="rId26"/>
    <p:sldLayoutId id="2147483904" r:id="rId27"/>
    <p:sldLayoutId id="2147483972" r:id="rId28"/>
    <p:sldLayoutId id="2147483905" r:id="rId29"/>
    <p:sldLayoutId id="2147483971" r:id="rId30"/>
    <p:sldLayoutId id="2147483920" r:id="rId31"/>
    <p:sldLayoutId id="2147483970" r:id="rId32"/>
    <p:sldLayoutId id="2147483921" r:id="rId33"/>
    <p:sldLayoutId id="2147483969" r:id="rId34"/>
    <p:sldLayoutId id="2147483922" r:id="rId35"/>
    <p:sldLayoutId id="2147483968" r:id="rId36"/>
    <p:sldLayoutId id="2147483923" r:id="rId37"/>
    <p:sldLayoutId id="2147483967" r:id="rId38"/>
    <p:sldLayoutId id="2147483924" r:id="rId39"/>
    <p:sldLayoutId id="2147483966" r:id="rId40"/>
    <p:sldLayoutId id="2147483925" r:id="rId41"/>
    <p:sldLayoutId id="2147483965" r:id="rId42"/>
    <p:sldLayoutId id="2147483926" r:id="rId43"/>
    <p:sldLayoutId id="2147483964" r:id="rId44"/>
    <p:sldLayoutId id="2147483917" r:id="rId45"/>
    <p:sldLayoutId id="2147484008" r:id="rId46"/>
    <p:sldLayoutId id="2147484009" r:id="rId47"/>
    <p:sldLayoutId id="2147484010" r:id="rId48"/>
    <p:sldLayoutId id="2147484011" r:id="rId49"/>
    <p:sldLayoutId id="2147483984" r:id="rId50"/>
    <p:sldLayoutId id="2147483906" r:id="rId51"/>
    <p:sldLayoutId id="2147483963" r:id="rId52"/>
    <p:sldLayoutId id="2147483957" r:id="rId53"/>
    <p:sldLayoutId id="2147483956" r:id="rId54"/>
    <p:sldLayoutId id="2147483962" r:id="rId55"/>
    <p:sldLayoutId id="2147484012" r:id="rId56"/>
  </p:sldLayoutIdLst>
  <p:hf hdr="0" dt="0"/>
  <p:txStyles>
    <p:titleStyle>
      <a:lvl1pPr marL="0" algn="l" defTabSz="1828619" rtl="0" eaLnBrk="1" latinLnBrk="0" hangingPunct="1">
        <a:lnSpc>
          <a:spcPct val="100000"/>
        </a:lnSpc>
        <a:spcBef>
          <a:spcPct val="0"/>
        </a:spcBef>
        <a:buNone/>
        <a:defRPr sz="72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>
          <a:solidFill>
            <a:schemeClr val="bg2"/>
          </a:solidFill>
          <a:latin typeface="+mn-lt"/>
          <a:ea typeface="+mn-ea"/>
          <a:cs typeface="+mn-cs"/>
        </a:defRPr>
      </a:lvl1pPr>
      <a:lvl2pPr marL="36" indent="0" algn="l" defTabSz="1907905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50AD50"/>
        </a:buClr>
        <a:buSzPct val="120000"/>
        <a:buFont typeface="Arial Unicode MS" panose="020B0604020202020204" pitchFamily="34" charset="-128"/>
        <a:buNone/>
        <a:defRPr sz="3200" b="1" kern="1200" baseline="0">
          <a:solidFill>
            <a:schemeClr val="bg2"/>
          </a:solidFill>
          <a:latin typeface="+mn-lt"/>
          <a:ea typeface="+mn-ea"/>
          <a:cs typeface="+mn-cs"/>
        </a:defRPr>
      </a:lvl2pPr>
      <a:lvl3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1"/>
        </a:buClr>
        <a:buSzPct val="150000"/>
        <a:buFont typeface="YS Text Light" pitchFamily="2" charset="-52"/>
        <a:buChar char="›"/>
        <a:tabLst/>
        <a:defRPr sz="3200" kern="1200">
          <a:solidFill>
            <a:schemeClr val="bg2"/>
          </a:solidFill>
          <a:latin typeface="+mn-lt"/>
          <a:ea typeface="+mn-ea"/>
          <a:cs typeface="+mn-cs"/>
        </a:defRPr>
      </a:lvl3pPr>
      <a:lvl4pPr marL="720000" indent="-715963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+mj-lt"/>
        <a:buAutoNum type="arabicPeriod"/>
        <a:tabLst/>
        <a:defRPr sz="3200" kern="1200">
          <a:solidFill>
            <a:schemeClr val="bg2"/>
          </a:solidFill>
          <a:latin typeface="+mn-lt"/>
          <a:ea typeface="+mn-ea"/>
          <a:cs typeface="+mn-cs"/>
        </a:defRPr>
      </a:lvl4pPr>
      <a:lvl5pPr marL="0" indent="0" algn="l" defTabSz="1828619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3200" kern="1200" baseline="0">
          <a:solidFill>
            <a:schemeClr val="bg2"/>
          </a:solidFill>
          <a:latin typeface="+mn-lt"/>
          <a:ea typeface="+mn-ea"/>
          <a:cs typeface="+mn-cs"/>
        </a:defRPr>
      </a:lvl5pPr>
      <a:lvl6pPr marL="5028699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007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315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1623" indent="-457155" algn="l" defTabSz="182861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08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619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92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235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543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852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160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467" algn="l" defTabSz="182861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62">
          <p15:clr>
            <a:srgbClr val="F26B43"/>
          </p15:clr>
        </p15:guide>
        <p15:guide id="2" pos="6531">
          <p15:clr>
            <a:srgbClr val="F26B43"/>
          </p15:clr>
        </p15:guide>
        <p15:guide id="3" pos="6298">
          <p15:clr>
            <a:srgbClr val="F26B43"/>
          </p15:clr>
        </p15:guide>
        <p15:guide id="4" pos="6067">
          <p15:clr>
            <a:srgbClr val="F26B43"/>
          </p15:clr>
        </p15:guide>
        <p15:guide id="5" pos="5834">
          <p15:clr>
            <a:srgbClr val="F26B43"/>
          </p15:clr>
        </p15:guide>
        <p15:guide id="6" pos="5603">
          <p15:clr>
            <a:srgbClr val="F26B43"/>
          </p15:clr>
        </p15:guide>
        <p15:guide id="8" pos="5148">
          <p15:clr>
            <a:srgbClr val="F26B43"/>
          </p15:clr>
        </p15:guide>
        <p15:guide id="9" pos="4915">
          <p15:clr>
            <a:srgbClr val="F26B43"/>
          </p15:clr>
        </p15:guide>
        <p15:guide id="10" pos="4682">
          <p15:clr>
            <a:srgbClr val="F26B43"/>
          </p15:clr>
        </p15:guide>
        <p15:guide id="11" pos="4451">
          <p15:clr>
            <a:srgbClr val="F26B43"/>
          </p15:clr>
        </p15:guide>
        <p15:guide id="12" pos="4218">
          <p15:clr>
            <a:srgbClr val="F26B43"/>
          </p15:clr>
        </p15:guide>
        <p15:guide id="13" pos="3763">
          <p15:clr>
            <a:srgbClr val="F26B43"/>
          </p15:clr>
        </p15:guide>
        <p15:guide id="14" pos="3994">
          <p15:clr>
            <a:srgbClr val="F26B43"/>
          </p15:clr>
        </p15:guide>
        <p15:guide id="15" pos="3530">
          <p15:clr>
            <a:srgbClr val="F26B43"/>
          </p15:clr>
        </p15:guide>
        <p15:guide id="16" pos="3299">
          <p15:clr>
            <a:srgbClr val="F26B43"/>
          </p15:clr>
        </p15:guide>
        <p15:guide id="17" pos="2835">
          <p15:clr>
            <a:srgbClr val="F26B43"/>
          </p15:clr>
        </p15:guide>
        <p15:guide id="19" pos="2611">
          <p15:clr>
            <a:srgbClr val="F26B43"/>
          </p15:clr>
        </p15:guide>
        <p15:guide id="20" pos="2378">
          <p15:clr>
            <a:srgbClr val="F26B43"/>
          </p15:clr>
        </p15:guide>
        <p15:guide id="21" pos="2147">
          <p15:clr>
            <a:srgbClr val="F26B43"/>
          </p15:clr>
        </p15:guide>
        <p15:guide id="25" pos="6986">
          <p15:clr>
            <a:srgbClr val="F26B43"/>
          </p15:clr>
        </p15:guide>
        <p15:guide id="27" pos="7219">
          <p15:clr>
            <a:srgbClr val="F26B43"/>
          </p15:clr>
        </p15:guide>
        <p15:guide id="29" pos="7929" userDrawn="1">
          <p15:clr>
            <a:srgbClr val="F26B43"/>
          </p15:clr>
        </p15:guide>
        <p15:guide id="30" pos="8146">
          <p15:clr>
            <a:srgbClr val="F26B43"/>
          </p15:clr>
        </p15:guide>
        <p15:guide id="31" pos="8372">
          <p15:clr>
            <a:srgbClr val="F26B43"/>
          </p15:clr>
        </p15:guide>
        <p15:guide id="32" pos="8602">
          <p15:clr>
            <a:srgbClr val="F26B43"/>
          </p15:clr>
        </p15:guide>
        <p15:guide id="33" pos="9529">
          <p15:clr>
            <a:srgbClr val="F26B43"/>
          </p15:clr>
        </p15:guide>
        <p15:guide id="34" pos="8834">
          <p15:clr>
            <a:srgbClr val="F26B43"/>
          </p15:clr>
        </p15:guide>
        <p15:guide id="35" pos="9754">
          <p15:clr>
            <a:srgbClr val="F26B43"/>
          </p15:clr>
        </p15:guide>
        <p15:guide id="36" pos="10681">
          <p15:clr>
            <a:srgbClr val="F26B43"/>
          </p15:clr>
        </p15:guide>
        <p15:guide id="38" pos="10218">
          <p15:clr>
            <a:srgbClr val="F26B43"/>
          </p15:clr>
        </p15:guide>
        <p15:guide id="39" pos="12522">
          <p15:clr>
            <a:srgbClr val="F26B43"/>
          </p15:clr>
        </p15:guide>
        <p15:guide id="40" pos="10450">
          <p15:clr>
            <a:srgbClr val="F26B43"/>
          </p15:clr>
        </p15:guide>
        <p15:guide id="41" pos="10909" userDrawn="1">
          <p15:clr>
            <a:srgbClr val="F26B43"/>
          </p15:clr>
        </p15:guide>
        <p15:guide id="42" pos="11138">
          <p15:clr>
            <a:srgbClr val="F26B43"/>
          </p15:clr>
        </p15:guide>
        <p15:guide id="44" pos="11370">
          <p15:clr>
            <a:srgbClr val="F26B43"/>
          </p15:clr>
        </p15:guide>
        <p15:guide id="45" pos="11602">
          <p15:clr>
            <a:srgbClr val="F26B43"/>
          </p15:clr>
        </p15:guide>
        <p15:guide id="47" pos="11833">
          <p15:clr>
            <a:srgbClr val="F26B43"/>
          </p15:clr>
        </p15:guide>
        <p15:guide id="48" orient="horz" pos="4260">
          <p15:clr>
            <a:srgbClr val="F26B43"/>
          </p15:clr>
        </p15:guide>
        <p15:guide id="49" orient="horz" pos="4027">
          <p15:clr>
            <a:srgbClr val="F26B43"/>
          </p15:clr>
        </p15:guide>
        <p15:guide id="50" orient="horz" pos="3796" userDrawn="1">
          <p15:clr>
            <a:srgbClr val="F26B43"/>
          </p15:clr>
        </p15:guide>
        <p15:guide id="51" orient="horz" pos="3107" userDrawn="1">
          <p15:clr>
            <a:srgbClr val="F26B43"/>
          </p15:clr>
        </p15:guide>
        <p15:guide id="52" orient="horz" pos="2875" userDrawn="1">
          <p15:clr>
            <a:srgbClr val="F26B43"/>
          </p15:clr>
        </p15:guide>
        <p15:guide id="53" orient="horz" pos="2637" userDrawn="1">
          <p15:clr>
            <a:srgbClr val="F26B43"/>
          </p15:clr>
        </p15:guide>
        <p15:guide id="54" orient="horz" pos="2408" userDrawn="1">
          <p15:clr>
            <a:srgbClr val="F26B43"/>
          </p15:clr>
        </p15:guide>
        <p15:guide id="57" orient="horz" pos="1723">
          <p15:clr>
            <a:srgbClr val="F26B43"/>
          </p15:clr>
        </p15:guide>
        <p15:guide id="62" orient="horz" pos="4494">
          <p15:clr>
            <a:srgbClr val="F26B43"/>
          </p15:clr>
        </p15:guide>
        <p15:guide id="63" orient="horz" pos="4722">
          <p15:clr>
            <a:srgbClr val="F26B43"/>
          </p15:clr>
        </p15:guide>
        <p15:guide id="64" orient="horz" pos="5179">
          <p15:clr>
            <a:srgbClr val="F26B43"/>
          </p15:clr>
        </p15:guide>
        <p15:guide id="65" orient="horz" pos="5412">
          <p15:clr>
            <a:srgbClr val="F26B43"/>
          </p15:clr>
        </p15:guide>
        <p15:guide id="66" orient="horz" pos="5635" userDrawn="1">
          <p15:clr>
            <a:srgbClr val="F26B43"/>
          </p15:clr>
        </p15:guide>
        <p15:guide id="67" orient="horz" pos="5874">
          <p15:clr>
            <a:srgbClr val="F26B43"/>
          </p15:clr>
        </p15:guide>
        <p15:guide id="68" orient="horz" pos="6097">
          <p15:clr>
            <a:srgbClr val="F26B43"/>
          </p15:clr>
        </p15:guide>
        <p15:guide id="69" orient="horz" pos="6331">
          <p15:clr>
            <a:srgbClr val="F26B43"/>
          </p15:clr>
        </p15:guide>
        <p15:guide id="70" orient="horz" pos="6564">
          <p15:clr>
            <a:srgbClr val="F26B43"/>
          </p15:clr>
        </p15:guide>
        <p15:guide id="71" orient="horz" pos="6837" userDrawn="1">
          <p15:clr>
            <a:srgbClr val="F26B43"/>
          </p15:clr>
        </p15:guide>
        <p15:guide id="72" orient="horz" pos="7495" userDrawn="1">
          <p15:clr>
            <a:srgbClr val="F26B43"/>
          </p15:clr>
        </p15:guide>
        <p15:guide id="73" orient="horz" pos="7254">
          <p15:clr>
            <a:srgbClr val="F26B43"/>
          </p15:clr>
        </p15:guide>
        <p15:guide id="74" orient="horz" pos="7026">
          <p15:clr>
            <a:srgbClr val="F26B43"/>
          </p15:clr>
        </p15:guide>
        <p15:guide id="75" pos="7450">
          <p15:clr>
            <a:srgbClr val="F26B43"/>
          </p15:clr>
        </p15:guide>
        <p15:guide id="76" orient="horz" pos="3559">
          <p15:clr>
            <a:srgbClr val="F26B43"/>
          </p15:clr>
        </p15:guide>
        <p15:guide id="77" orient="horz" pos="3338" userDrawn="1">
          <p15:clr>
            <a:srgbClr val="F26B43"/>
          </p15:clr>
        </p15:guide>
        <p15:guide id="78" orient="horz" pos="4945">
          <p15:clr>
            <a:srgbClr val="F26B43"/>
          </p15:clr>
        </p15:guide>
        <p15:guide id="79" pos="1912" userDrawn="1">
          <p15:clr>
            <a:srgbClr val="F26B43"/>
          </p15:clr>
        </p15:guide>
        <p15:guide id="80" pos="1681" userDrawn="1">
          <p15:clr>
            <a:srgbClr val="F26B43"/>
          </p15:clr>
        </p15:guide>
        <p15:guide id="81" pos="1450">
          <p15:clr>
            <a:srgbClr val="F26B43"/>
          </p15:clr>
        </p15:guide>
        <p15:guide id="87" pos="12065">
          <p15:clr>
            <a:srgbClr val="F26B43"/>
          </p15:clr>
        </p15:guide>
        <p15:guide id="89" pos="12754">
          <p15:clr>
            <a:srgbClr val="F26B43"/>
          </p15:clr>
        </p15:guide>
        <p15:guide id="90" pos="12985">
          <p15:clr>
            <a:srgbClr val="F26B43"/>
          </p15:clr>
        </p15:guide>
        <p15:guide id="92" pos="13217">
          <p15:clr>
            <a:srgbClr val="F26B43"/>
          </p15:clr>
        </p15:guide>
        <p15:guide id="93" orient="horz" pos="793">
          <p15:clr>
            <a:srgbClr val="F26B43"/>
          </p15:clr>
        </p15:guide>
        <p15:guide id="94" pos="13449">
          <p15:clr>
            <a:srgbClr val="F26B43"/>
          </p15:clr>
        </p15:guide>
        <p15:guide id="95" pos="13681">
          <p15:clr>
            <a:srgbClr val="F26B43"/>
          </p15:clr>
        </p15:guide>
        <p15:guide id="96" pos="13906">
          <p15:clr>
            <a:srgbClr val="F26B43"/>
          </p15:clr>
        </p15:guide>
        <p15:guide id="97" pos="14141">
          <p15:clr>
            <a:srgbClr val="F26B43"/>
          </p15:clr>
        </p15:guide>
        <p15:guide id="101" pos="9066">
          <p15:clr>
            <a:srgbClr val="F26B43"/>
          </p15:clr>
        </p15:guide>
        <p15:guide id="102" pos="9298">
          <p15:clr>
            <a:srgbClr val="F26B43"/>
          </p15:clr>
        </p15:guide>
        <p15:guide id="104" orient="horz" pos="1261">
          <p15:clr>
            <a:srgbClr val="F26B43"/>
          </p15:clr>
        </p15:guide>
        <p15:guide id="108" orient="horz" pos="7716">
          <p15:clr>
            <a:srgbClr val="F26B43"/>
          </p15:clr>
        </p15:guide>
        <p15:guide id="109" orient="horz" pos="1027">
          <p15:clr>
            <a:srgbClr val="F26B43"/>
          </p15:clr>
        </p15:guide>
        <p15:guide id="111" orient="horz" pos="1494">
          <p15:clr>
            <a:srgbClr val="F26B43"/>
          </p15:clr>
        </p15:guide>
        <p15:guide id="112" pos="1226">
          <p15:clr>
            <a:srgbClr val="F26B43"/>
          </p15:clr>
        </p15:guide>
        <p15:guide id="113" pos="995">
          <p15:clr>
            <a:srgbClr val="F26B43"/>
          </p15:clr>
        </p15:guide>
        <p15:guide id="118" orient="horz" pos="2177" userDrawn="1">
          <p15:clr>
            <a:srgbClr val="F26B43"/>
          </p15:clr>
        </p15:guide>
        <p15:guide id="122" pos="14370">
          <p15:clr>
            <a:srgbClr val="F26B43"/>
          </p15:clr>
        </p15:guide>
        <p15:guide id="123" orient="horz" pos="571">
          <p15:clr>
            <a:srgbClr val="F26B43"/>
          </p15:clr>
        </p15:guide>
        <p15:guide id="124" orient="horz" pos="8178">
          <p15:clr>
            <a:srgbClr val="F26B43"/>
          </p15:clr>
        </p15:guide>
        <p15:guide id="125" orient="horz" pos="7946" userDrawn="1">
          <p15:clr>
            <a:srgbClr val="F26B43"/>
          </p15:clr>
        </p15:guide>
        <p15:guide id="126" orient="horz" pos="195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C63FBA0-6201-5242-AE87-7CF4460D62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5300" y="3822700"/>
            <a:ext cx="16117888" cy="5502275"/>
          </a:xfrm>
        </p:spPr>
        <p:txBody>
          <a:bodyPr/>
          <a:lstStyle/>
          <a:p>
            <a:r>
              <a:rPr lang="ru-RU" dirty="0"/>
              <a:t>Как устроены рекомендации </a:t>
            </a:r>
            <a:r>
              <a:rPr lang="ru-RU" dirty="0" err="1"/>
              <a:t>Дзена</a:t>
            </a:r>
            <a:endParaRPr lang="ru-RU" dirty="0"/>
          </a:p>
        </p:txBody>
      </p:sp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2498C124-B06A-5B4B-8EB9-7601656A25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5300" y="10144125"/>
            <a:ext cx="7693025" cy="1854200"/>
          </a:xfrm>
        </p:spPr>
        <p:txBody>
          <a:bodyPr bIns="0" anchor="b"/>
          <a:lstStyle/>
          <a:p>
            <a:r>
              <a:rPr lang="ru-RU" dirty="0"/>
              <a:t>Белобородов Дмитрий, </a:t>
            </a:r>
          </a:p>
          <a:p>
            <a:r>
              <a:rPr lang="en" dirty="0"/>
              <a:t>ML-</a:t>
            </a:r>
            <a:r>
              <a:rPr lang="ru-RU" dirty="0"/>
              <a:t>разработчик</a:t>
            </a:r>
            <a:br>
              <a:rPr lang="en-US" dirty="0"/>
            </a:br>
            <a:endParaRPr lang="ru-RU" dirty="0"/>
          </a:p>
        </p:txBody>
      </p:sp>
      <p:sp>
        <p:nvSpPr>
          <p:cNvPr id="7" name="Подзаголовок 1">
            <a:extLst>
              <a:ext uri="{FF2B5EF4-FFF2-40B4-BE49-F238E27FC236}">
                <a16:creationId xmlns:a16="http://schemas.microsoft.com/office/drawing/2014/main" id="{505784E5-8E42-CB41-95D9-612F3843A431}"/>
              </a:ext>
            </a:extLst>
          </p:cNvPr>
          <p:cNvSpPr txBox="1">
            <a:spLocks/>
          </p:cNvSpPr>
          <p:nvPr/>
        </p:nvSpPr>
        <p:spPr>
          <a:xfrm>
            <a:off x="3035300" y="11725875"/>
            <a:ext cx="7693025" cy="8561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0AD50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Дзен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4444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F3606-5806-A94E-8163-D207113A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U" dirty="0"/>
              <a:t>Alternating Least Squares (ALS)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80115C-5273-1745-AA66-2C0F016A1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878A4-3FC1-054C-86BE-F8164E6C97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0" y="2461419"/>
            <a:ext cx="21232812" cy="8793162"/>
          </a:xfrm>
        </p:spPr>
        <p:txBody>
          <a:bodyPr/>
          <a:lstStyle/>
          <a:p>
            <a:pPr marL="4037" lvl="3" indent="0">
              <a:lnSpc>
                <a:spcPct val="150000"/>
              </a:lnSpc>
              <a:buNone/>
            </a:pPr>
            <a:r>
              <a:rPr lang="ru-RU" sz="4400" dirty="0"/>
              <a:t>Решение для матричной факторизации с квадратичным </a:t>
            </a:r>
            <a:r>
              <a:rPr lang="ru-RU" sz="4400" dirty="0" err="1"/>
              <a:t>лоссом</a:t>
            </a:r>
            <a:endParaRPr lang="ru-RU" sz="4400" dirty="0"/>
          </a:p>
          <a:p>
            <a:pPr lvl="3">
              <a:lnSpc>
                <a:spcPct val="150000"/>
              </a:lnSpc>
            </a:pPr>
            <a:r>
              <a:rPr lang="ru-RU" sz="4400" dirty="0"/>
              <a:t>Случайно инициализируем все </a:t>
            </a:r>
            <a:r>
              <a:rPr lang="en-US" sz="4400" b="1" dirty="0"/>
              <a:t>x</a:t>
            </a:r>
            <a:r>
              <a:rPr lang="en-US" sz="4400" b="1" baseline="-25000" dirty="0"/>
              <a:t>u</a:t>
            </a:r>
            <a:r>
              <a:rPr lang="en-US" sz="4400" b="1" dirty="0"/>
              <a:t>, </a:t>
            </a:r>
            <a:r>
              <a:rPr lang="en-US" sz="4400" b="1" dirty="0" err="1"/>
              <a:t>y</a:t>
            </a:r>
            <a:r>
              <a:rPr lang="en-US" sz="4400" b="1" baseline="-25000" dirty="0" err="1"/>
              <a:t>i</a:t>
            </a:r>
            <a:endParaRPr lang="en-US" sz="4400" b="1" baseline="-25000" dirty="0"/>
          </a:p>
          <a:p>
            <a:pPr lvl="3">
              <a:lnSpc>
                <a:spcPct val="150000"/>
              </a:lnSpc>
            </a:pPr>
            <a:r>
              <a:rPr lang="en-US" sz="4400" dirty="0"/>
              <a:t>N </a:t>
            </a:r>
            <a:r>
              <a:rPr lang="ru-RU" sz="4400" dirty="0"/>
              <a:t>итераций</a:t>
            </a:r>
            <a:r>
              <a:rPr lang="en-US" sz="4400" dirty="0"/>
              <a:t> (</a:t>
            </a:r>
            <a:r>
              <a:rPr lang="ru-RU" sz="4400" dirty="0"/>
              <a:t>или до сходимости</a:t>
            </a:r>
            <a:r>
              <a:rPr lang="en-US" sz="4400" dirty="0"/>
              <a:t>)</a:t>
            </a:r>
            <a:r>
              <a:rPr lang="ru-RU" sz="4400" dirty="0"/>
              <a:t>:</a:t>
            </a:r>
          </a:p>
          <a:p>
            <a:pPr marL="1234350" lvl="3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b="0" dirty="0"/>
              <a:t>Независимо обновляем все </a:t>
            </a:r>
            <a:r>
              <a:rPr lang="en-US" sz="4400" b="1" dirty="0"/>
              <a:t>x</a:t>
            </a:r>
            <a:r>
              <a:rPr lang="en-US" sz="4400" b="1" baseline="-25000" dirty="0"/>
              <a:t>u</a:t>
            </a:r>
            <a:r>
              <a:rPr lang="en-US" sz="4400" b="0" dirty="0"/>
              <a:t> </a:t>
            </a:r>
            <a:r>
              <a:rPr lang="ru-RU" sz="4400" b="0" dirty="0"/>
              <a:t>при фиксированных </a:t>
            </a:r>
            <a:r>
              <a:rPr lang="en-US" sz="4400" b="1" dirty="0" err="1"/>
              <a:t>y</a:t>
            </a:r>
            <a:r>
              <a:rPr lang="en-US" sz="4400" b="1" baseline="-25000" dirty="0" err="1"/>
              <a:t>i</a:t>
            </a:r>
            <a:endParaRPr lang="en-US" sz="4400" b="1" dirty="0"/>
          </a:p>
          <a:p>
            <a:pPr marL="1234350" lvl="3" indent="-5143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4400" b="0" dirty="0"/>
              <a:t>Независимо обновляем все </a:t>
            </a:r>
            <a:r>
              <a:rPr lang="en-US" sz="4400" b="1" dirty="0" err="1"/>
              <a:t>y</a:t>
            </a:r>
            <a:r>
              <a:rPr lang="en-US" sz="4400" b="1" baseline="-25000" dirty="0" err="1"/>
              <a:t>i</a:t>
            </a:r>
            <a:r>
              <a:rPr lang="en-US" sz="4400" b="0" dirty="0"/>
              <a:t> </a:t>
            </a:r>
            <a:r>
              <a:rPr lang="ru-RU" sz="4400" b="0" dirty="0"/>
              <a:t>при фиксированных </a:t>
            </a:r>
            <a:r>
              <a:rPr lang="en-US" sz="4400" b="1" dirty="0"/>
              <a:t>x</a:t>
            </a:r>
            <a:r>
              <a:rPr lang="en-US" sz="4400" b="1" baseline="-25000" dirty="0"/>
              <a:t>u</a:t>
            </a:r>
            <a:endParaRPr lang="ru-RU" sz="4400" b="1" baseline="-25000" dirty="0"/>
          </a:p>
          <a:p>
            <a:pPr>
              <a:lnSpc>
                <a:spcPct val="150000"/>
              </a:lnSpc>
            </a:pPr>
            <a:endParaRPr lang="ru-RU" sz="4400" b="1" baseline="-25000" dirty="0"/>
          </a:p>
          <a:p>
            <a:pPr>
              <a:lnSpc>
                <a:spcPct val="150000"/>
              </a:lnSpc>
            </a:pPr>
            <a:r>
              <a:rPr lang="ru-RU" sz="4400" dirty="0"/>
              <a:t>На каждом шаге оптимальный эмбеддинг может быть рассчитан явно</a:t>
            </a:r>
          </a:p>
          <a:p>
            <a:pPr>
              <a:lnSpc>
                <a:spcPct val="150000"/>
              </a:lnSpc>
            </a:pPr>
            <a:r>
              <a:rPr lang="ru-RU" sz="4400" dirty="0"/>
              <a:t>Все эмбеддинги можно считать независимо – легко распараллелить</a:t>
            </a:r>
          </a:p>
          <a:p>
            <a:endParaRPr lang="en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F992D-F54D-D440-9FCA-81E8B80C1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2703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62B26-5B70-5C42-8486-4900F5698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 </a:t>
            </a:r>
            <a:r>
              <a:rPr lang="ru-RU" dirty="0"/>
              <a:t>через </a:t>
            </a:r>
            <a:r>
              <a:rPr lang="en-US" dirty="0"/>
              <a:t>MapReduce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B521C-3290-1C48-BF2B-DE696FD510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11</a:t>
            </a:fld>
            <a:endParaRPr lang="ru-RU" dirty="0"/>
          </a:p>
        </p:txBody>
      </p:sp>
      <p:cxnSp>
        <p:nvCxnSpPr>
          <p:cNvPr id="8" name="Прямая со стрелкой 14">
            <a:extLst>
              <a:ext uri="{FF2B5EF4-FFF2-40B4-BE49-F238E27FC236}">
                <a16:creationId xmlns:a16="http://schemas.microsoft.com/office/drawing/2014/main" id="{D23807D5-ED79-914D-AB0C-8E072A1F09CD}"/>
              </a:ext>
            </a:extLst>
          </p:cNvPr>
          <p:cNvCxnSpPr>
            <a:cxnSpLocks/>
          </p:cNvCxnSpPr>
          <p:nvPr/>
        </p:nvCxnSpPr>
        <p:spPr>
          <a:xfrm>
            <a:off x="9520006" y="6858000"/>
            <a:ext cx="0" cy="760977"/>
          </a:xfrm>
          <a:prstGeom prst="straightConnector1">
            <a:avLst/>
          </a:prstGeom>
          <a:ln w="19050" cmpd="sng">
            <a:solidFill>
              <a:schemeClr val="bg2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4">
            <a:extLst>
              <a:ext uri="{FF2B5EF4-FFF2-40B4-BE49-F238E27FC236}">
                <a16:creationId xmlns:a16="http://schemas.microsoft.com/office/drawing/2014/main" id="{C283B3C5-28A6-7F4D-9666-9A15B9CEB294}"/>
              </a:ext>
            </a:extLst>
          </p:cNvPr>
          <p:cNvCxnSpPr>
            <a:cxnSpLocks/>
          </p:cNvCxnSpPr>
          <p:nvPr/>
        </p:nvCxnSpPr>
        <p:spPr>
          <a:xfrm>
            <a:off x="12954406" y="6858000"/>
            <a:ext cx="0" cy="760977"/>
          </a:xfrm>
          <a:prstGeom prst="straightConnector1">
            <a:avLst/>
          </a:prstGeom>
          <a:ln w="19050" cmpd="sng">
            <a:solidFill>
              <a:schemeClr val="bg2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Скругленный прямоугольник 15">
            <a:extLst>
              <a:ext uri="{FF2B5EF4-FFF2-40B4-BE49-F238E27FC236}">
                <a16:creationId xmlns:a16="http://schemas.microsoft.com/office/drawing/2014/main" id="{A147A58A-20E9-8941-9054-B2BCFC3FF569}"/>
              </a:ext>
            </a:extLst>
          </p:cNvPr>
          <p:cNvSpPr/>
          <p:nvPr/>
        </p:nvSpPr>
        <p:spPr>
          <a:xfrm>
            <a:off x="6085606" y="2403029"/>
            <a:ext cx="9523413" cy="1460500"/>
          </a:xfrm>
          <a:prstGeom prst="roundRect">
            <a:avLst>
              <a:gd name="adj" fmla="val 2299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000" dirty="0" err="1">
                <a:ln w="0"/>
                <a:solidFill>
                  <a:schemeClr val="tx1"/>
                </a:solidFill>
              </a:rPr>
              <a:t>Логи</a:t>
            </a:r>
            <a:r>
              <a:rPr lang="ru-RU" sz="4000" dirty="0">
                <a:ln w="0"/>
                <a:solidFill>
                  <a:schemeClr val="tx1"/>
                </a:solidFill>
              </a:rPr>
              <a:t> событий</a:t>
            </a:r>
          </a:p>
        </p:txBody>
      </p:sp>
      <p:cxnSp>
        <p:nvCxnSpPr>
          <p:cNvPr id="23" name="Прямая со стрелкой 14">
            <a:extLst>
              <a:ext uri="{FF2B5EF4-FFF2-40B4-BE49-F238E27FC236}">
                <a16:creationId xmlns:a16="http://schemas.microsoft.com/office/drawing/2014/main" id="{D16984A5-6EF0-0C40-BF6C-894AC85AFF0F}"/>
              </a:ext>
            </a:extLst>
          </p:cNvPr>
          <p:cNvCxnSpPr>
            <a:cxnSpLocks/>
          </p:cNvCxnSpPr>
          <p:nvPr/>
        </p:nvCxnSpPr>
        <p:spPr>
          <a:xfrm>
            <a:off x="11046406" y="4108552"/>
            <a:ext cx="0" cy="760977"/>
          </a:xfrm>
          <a:prstGeom prst="straightConnector1">
            <a:avLst/>
          </a:prstGeom>
          <a:ln w="19050" cmpd="sng">
            <a:solidFill>
              <a:schemeClr val="bg2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14">
            <a:extLst>
              <a:ext uri="{FF2B5EF4-FFF2-40B4-BE49-F238E27FC236}">
                <a16:creationId xmlns:a16="http://schemas.microsoft.com/office/drawing/2014/main" id="{E0D78529-A9FC-3D48-B7F3-53EDD4D0C25E}"/>
              </a:ext>
            </a:extLst>
          </p:cNvPr>
          <p:cNvCxnSpPr>
            <a:cxnSpLocks/>
          </p:cNvCxnSpPr>
          <p:nvPr/>
        </p:nvCxnSpPr>
        <p:spPr>
          <a:xfrm>
            <a:off x="9510938" y="9685674"/>
            <a:ext cx="0" cy="760977"/>
          </a:xfrm>
          <a:prstGeom prst="straightConnector1">
            <a:avLst/>
          </a:prstGeom>
          <a:ln w="19050" cmpd="sng">
            <a:solidFill>
              <a:schemeClr val="bg2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14">
            <a:extLst>
              <a:ext uri="{FF2B5EF4-FFF2-40B4-BE49-F238E27FC236}">
                <a16:creationId xmlns:a16="http://schemas.microsoft.com/office/drawing/2014/main" id="{5DC3DA13-1C90-6645-9C36-FB185A010D99}"/>
              </a:ext>
            </a:extLst>
          </p:cNvPr>
          <p:cNvCxnSpPr>
            <a:cxnSpLocks/>
          </p:cNvCxnSpPr>
          <p:nvPr/>
        </p:nvCxnSpPr>
        <p:spPr>
          <a:xfrm>
            <a:off x="12954406" y="9629215"/>
            <a:ext cx="0" cy="760977"/>
          </a:xfrm>
          <a:prstGeom prst="straightConnector1">
            <a:avLst/>
          </a:prstGeom>
          <a:ln w="19050" cmpd="sng">
            <a:solidFill>
              <a:schemeClr val="bg2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AA39CAA-3223-E644-B9DB-B671221867A3}"/>
              </a:ext>
            </a:extLst>
          </p:cNvPr>
          <p:cNvSpPr txBox="1">
            <a:spLocks/>
          </p:cNvSpPr>
          <p:nvPr/>
        </p:nvSpPr>
        <p:spPr>
          <a:xfrm>
            <a:off x="7982141" y="9688286"/>
            <a:ext cx="1821379" cy="1035898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0AD50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RU" sz="3600" dirty="0"/>
              <a:t>Map</a:t>
            </a:r>
            <a:endParaRPr lang="ru-RU" sz="3600" dirty="0"/>
          </a:p>
          <a:p>
            <a:endParaRPr lang="ru-RU" sz="4400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0778BFE4-59E0-324D-AA23-69E18B172E36}"/>
              </a:ext>
            </a:extLst>
          </p:cNvPr>
          <p:cNvSpPr txBox="1">
            <a:spLocks/>
          </p:cNvSpPr>
          <p:nvPr/>
        </p:nvSpPr>
        <p:spPr>
          <a:xfrm>
            <a:off x="13444542" y="9727047"/>
            <a:ext cx="1821379" cy="1035898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0AD50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RU" sz="3600" dirty="0"/>
              <a:t>Map</a:t>
            </a:r>
            <a:endParaRPr lang="ru-RU" sz="3600" dirty="0"/>
          </a:p>
          <a:p>
            <a:endParaRPr lang="ru-RU" sz="4400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D012B62E-CFCB-4E42-9928-1FBF77FE5E16}"/>
              </a:ext>
            </a:extLst>
          </p:cNvPr>
          <p:cNvSpPr txBox="1">
            <a:spLocks/>
          </p:cNvSpPr>
          <p:nvPr/>
        </p:nvSpPr>
        <p:spPr>
          <a:xfrm>
            <a:off x="1525990" y="6889225"/>
            <a:ext cx="8122132" cy="1650931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0AD50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MapReduce</a:t>
            </a:r>
            <a:r>
              <a:rPr lang="ru-RU" sz="3600" dirty="0"/>
              <a:t> </a:t>
            </a:r>
            <a:r>
              <a:rPr lang="en-US" sz="3600" dirty="0"/>
              <a:t>(</a:t>
            </a:r>
            <a:r>
              <a:rPr lang="ru-RU" sz="3600" dirty="0"/>
              <a:t>ключ = пользователь</a:t>
            </a:r>
            <a:r>
              <a:rPr lang="en-US" sz="3600" dirty="0"/>
              <a:t>)</a:t>
            </a:r>
            <a:endParaRPr lang="ru-RU" sz="3600" dirty="0"/>
          </a:p>
          <a:p>
            <a:endParaRPr lang="ru-RU" sz="4400" dirty="0"/>
          </a:p>
          <a:p>
            <a:endParaRPr lang="ru-RU" sz="4400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4C33290B-06B8-634B-A66D-3E5630E3511F}"/>
              </a:ext>
            </a:extLst>
          </p:cNvPr>
          <p:cNvSpPr txBox="1">
            <a:spLocks/>
          </p:cNvSpPr>
          <p:nvPr/>
        </p:nvSpPr>
        <p:spPr>
          <a:xfrm>
            <a:off x="13444542" y="6896634"/>
            <a:ext cx="7533352" cy="1650931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0AD50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MapReduce</a:t>
            </a:r>
            <a:r>
              <a:rPr lang="ru-RU" sz="3600" dirty="0"/>
              <a:t> </a:t>
            </a:r>
            <a:r>
              <a:rPr lang="en-US" sz="3600" dirty="0"/>
              <a:t>(</a:t>
            </a:r>
            <a:r>
              <a:rPr lang="ru-RU" sz="3600" dirty="0"/>
              <a:t>ключ = документ</a:t>
            </a:r>
            <a:r>
              <a:rPr lang="en-US" sz="3600" dirty="0"/>
              <a:t>)</a:t>
            </a:r>
            <a:endParaRPr lang="ru-RU" sz="3600" dirty="0"/>
          </a:p>
          <a:p>
            <a:endParaRPr lang="ru-RU" sz="4400" dirty="0"/>
          </a:p>
          <a:p>
            <a:endParaRPr lang="ru-RU" sz="4400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8927A1C-7013-544C-9BFE-C6489A9A1EFD}"/>
              </a:ext>
            </a:extLst>
          </p:cNvPr>
          <p:cNvSpPr txBox="1">
            <a:spLocks/>
          </p:cNvSpPr>
          <p:nvPr/>
        </p:nvSpPr>
        <p:spPr>
          <a:xfrm>
            <a:off x="570603" y="4130422"/>
            <a:ext cx="10548257" cy="1650931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0AD50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MapReduce</a:t>
            </a:r>
            <a:r>
              <a:rPr lang="ru-RU" sz="3600" dirty="0"/>
              <a:t> </a:t>
            </a:r>
            <a:r>
              <a:rPr lang="en-US" sz="3600" dirty="0"/>
              <a:t>(</a:t>
            </a:r>
            <a:r>
              <a:rPr lang="ru-RU" sz="3600" dirty="0"/>
              <a:t>ключ = пользователь + документ</a:t>
            </a:r>
            <a:r>
              <a:rPr lang="en-US" sz="3600" dirty="0"/>
              <a:t>)</a:t>
            </a:r>
            <a:endParaRPr lang="ru-RU" sz="3600" dirty="0"/>
          </a:p>
          <a:p>
            <a:endParaRPr lang="ru-RU" sz="4400" dirty="0"/>
          </a:p>
          <a:p>
            <a:endParaRPr lang="ru-RU" sz="4400" dirty="0"/>
          </a:p>
        </p:txBody>
      </p:sp>
      <p:sp>
        <p:nvSpPr>
          <p:cNvPr id="35" name="Скругленный прямоугольник 15">
            <a:extLst>
              <a:ext uri="{FF2B5EF4-FFF2-40B4-BE49-F238E27FC236}">
                <a16:creationId xmlns:a16="http://schemas.microsoft.com/office/drawing/2014/main" id="{E7055D92-7206-CA4E-B5F0-F6AB17F7DADB}"/>
              </a:ext>
            </a:extLst>
          </p:cNvPr>
          <p:cNvSpPr/>
          <p:nvPr/>
        </p:nvSpPr>
        <p:spPr>
          <a:xfrm>
            <a:off x="6085606" y="5114552"/>
            <a:ext cx="9523413" cy="1460500"/>
          </a:xfrm>
          <a:prstGeom prst="roundRect">
            <a:avLst>
              <a:gd name="adj" fmla="val 2299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000" dirty="0">
                <a:ln w="0"/>
                <a:solidFill>
                  <a:schemeClr val="tx1"/>
                </a:solidFill>
              </a:rPr>
              <a:t>( пользователь, документ, рейтинг )</a:t>
            </a:r>
          </a:p>
        </p:txBody>
      </p:sp>
      <p:sp>
        <p:nvSpPr>
          <p:cNvPr id="36" name="Скругленный прямоугольник 15">
            <a:extLst>
              <a:ext uri="{FF2B5EF4-FFF2-40B4-BE49-F238E27FC236}">
                <a16:creationId xmlns:a16="http://schemas.microsoft.com/office/drawing/2014/main" id="{B4B54869-8217-BF49-AB06-0DFEC8BE71CF}"/>
              </a:ext>
            </a:extLst>
          </p:cNvPr>
          <p:cNvSpPr/>
          <p:nvPr/>
        </p:nvSpPr>
        <p:spPr>
          <a:xfrm>
            <a:off x="730589" y="7916918"/>
            <a:ext cx="9921597" cy="1460500"/>
          </a:xfrm>
          <a:prstGeom prst="roundRect">
            <a:avLst>
              <a:gd name="adj" fmla="val 2299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( пользователь, просмотренные документы, рейтинги для них )</a:t>
            </a:r>
          </a:p>
        </p:txBody>
      </p:sp>
      <p:sp>
        <p:nvSpPr>
          <p:cNvPr id="37" name="Скругленный прямоугольник 15">
            <a:extLst>
              <a:ext uri="{FF2B5EF4-FFF2-40B4-BE49-F238E27FC236}">
                <a16:creationId xmlns:a16="http://schemas.microsoft.com/office/drawing/2014/main" id="{1D4CEEF0-31EA-5E4F-9AE0-502BB5233313}"/>
              </a:ext>
            </a:extLst>
          </p:cNvPr>
          <p:cNvSpPr/>
          <p:nvPr/>
        </p:nvSpPr>
        <p:spPr>
          <a:xfrm>
            <a:off x="11729187" y="7880260"/>
            <a:ext cx="9921597" cy="1460500"/>
          </a:xfrm>
          <a:prstGeom prst="roundRect">
            <a:avLst>
              <a:gd name="adj" fmla="val 2299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( документ, просмотревшие его пользователи, рейтинги для них )</a:t>
            </a:r>
          </a:p>
        </p:txBody>
      </p:sp>
      <p:sp>
        <p:nvSpPr>
          <p:cNvPr id="38" name="Скругленный прямоугольник 15">
            <a:extLst>
              <a:ext uri="{FF2B5EF4-FFF2-40B4-BE49-F238E27FC236}">
                <a16:creationId xmlns:a16="http://schemas.microsoft.com/office/drawing/2014/main" id="{E489A4D4-3974-8145-B264-807FCDD3D894}"/>
              </a:ext>
            </a:extLst>
          </p:cNvPr>
          <p:cNvSpPr/>
          <p:nvPr/>
        </p:nvSpPr>
        <p:spPr>
          <a:xfrm>
            <a:off x="11729186" y="10712672"/>
            <a:ext cx="9921597" cy="1460500"/>
          </a:xfrm>
          <a:prstGeom prst="roundRect">
            <a:avLst>
              <a:gd name="adj" fmla="val 2299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000" dirty="0">
                <a:ln w="0"/>
                <a:solidFill>
                  <a:schemeClr val="tx1"/>
                </a:solidFill>
              </a:rPr>
              <a:t>Эмбеддинги документов (</a:t>
            </a:r>
            <a:r>
              <a:rPr lang="en-GB" sz="4000" dirty="0">
                <a:ln w="0"/>
                <a:solidFill>
                  <a:schemeClr val="tx1"/>
                </a:solidFill>
              </a:rPr>
              <a:t>N </a:t>
            </a:r>
            <a:r>
              <a:rPr lang="ru-RU" sz="4000" dirty="0">
                <a:ln w="0"/>
                <a:solidFill>
                  <a:schemeClr val="tx1"/>
                </a:solidFill>
              </a:rPr>
              <a:t>шагов)</a:t>
            </a:r>
          </a:p>
        </p:txBody>
      </p:sp>
      <p:sp>
        <p:nvSpPr>
          <p:cNvPr id="39" name="Скругленный прямоугольник 15">
            <a:extLst>
              <a:ext uri="{FF2B5EF4-FFF2-40B4-BE49-F238E27FC236}">
                <a16:creationId xmlns:a16="http://schemas.microsoft.com/office/drawing/2014/main" id="{2C3389D0-BFEF-0A4B-9775-4E9B55DFFAB2}"/>
              </a:ext>
            </a:extLst>
          </p:cNvPr>
          <p:cNvSpPr/>
          <p:nvPr/>
        </p:nvSpPr>
        <p:spPr>
          <a:xfrm>
            <a:off x="730589" y="10712710"/>
            <a:ext cx="9921597" cy="1460500"/>
          </a:xfrm>
          <a:prstGeom prst="roundRect">
            <a:avLst>
              <a:gd name="adj" fmla="val 2299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000" dirty="0">
                <a:ln w="0"/>
                <a:solidFill>
                  <a:schemeClr val="tx1"/>
                </a:solidFill>
              </a:rPr>
              <a:t>Эмбеддинги пользователей (</a:t>
            </a:r>
            <a:r>
              <a:rPr lang="en-GB" sz="4000" dirty="0">
                <a:ln w="0"/>
                <a:solidFill>
                  <a:schemeClr val="tx1"/>
                </a:solidFill>
              </a:rPr>
              <a:t>N </a:t>
            </a:r>
            <a:r>
              <a:rPr lang="ru-RU" sz="4000" dirty="0">
                <a:ln w="0"/>
                <a:solidFill>
                  <a:schemeClr val="tx1"/>
                </a:solidFill>
              </a:rPr>
              <a:t>шагов)</a:t>
            </a:r>
          </a:p>
        </p:txBody>
      </p:sp>
    </p:spTree>
    <p:extLst>
      <p:ext uri="{BB962C8B-B14F-4D97-AF65-F5344CB8AC3E}">
        <p14:creationId xmlns:p14="http://schemas.microsoft.com/office/powerpoint/2010/main" val="18765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3895-E8AA-EF40-8362-17B317FF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C62F8-B5E3-654C-B06F-5BBF56A6F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0" y="4778321"/>
            <a:ext cx="21232812" cy="5066346"/>
          </a:xfrm>
        </p:spPr>
        <p:txBody>
          <a:bodyPr/>
          <a:lstStyle/>
          <a:p>
            <a:r>
              <a:rPr lang="ru-RU" sz="6600" dirty="0"/>
              <a:t>Не можем проверить все документы для каждого пользователя в </a:t>
            </a:r>
            <a:r>
              <a:rPr lang="ru-RU" sz="6600" dirty="0" err="1"/>
              <a:t>рантайме</a:t>
            </a:r>
            <a:endParaRPr lang="ru-RU" sz="66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en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0FCEC-F8B6-3145-99D5-F8DE1C6C4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5990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76086-F63A-7447-AF91-CCE9A7FC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Воронка ранжирования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23D1EB-5CC5-C244-B4AF-229144378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FA83B-5799-2742-9C07-166A838B8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13</a:t>
            </a:fld>
            <a:endParaRPr lang="ru-RU" dirty="0"/>
          </a:p>
        </p:txBody>
      </p:sp>
      <p:cxnSp>
        <p:nvCxnSpPr>
          <p:cNvPr id="5" name="Прямая со стрелкой 11">
            <a:extLst>
              <a:ext uri="{FF2B5EF4-FFF2-40B4-BE49-F238E27FC236}">
                <a16:creationId xmlns:a16="http://schemas.microsoft.com/office/drawing/2014/main" id="{488B7815-26F3-194F-AEF5-E5D6268DFEF5}"/>
              </a:ext>
            </a:extLst>
          </p:cNvPr>
          <p:cNvCxnSpPr>
            <a:cxnSpLocks/>
          </p:cNvCxnSpPr>
          <p:nvPr/>
        </p:nvCxnSpPr>
        <p:spPr>
          <a:xfrm>
            <a:off x="6882334" y="4411874"/>
            <a:ext cx="0" cy="679514"/>
          </a:xfrm>
          <a:prstGeom prst="straightConnector1">
            <a:avLst/>
          </a:prstGeom>
          <a:ln w="19050" cmpd="sng">
            <a:solidFill>
              <a:schemeClr val="bg2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Скругленный прямоугольник 12">
            <a:extLst>
              <a:ext uri="{FF2B5EF4-FFF2-40B4-BE49-F238E27FC236}">
                <a16:creationId xmlns:a16="http://schemas.microsoft.com/office/drawing/2014/main" id="{06A3412F-8F3F-E748-BC5E-8BCD76FCFB7B}"/>
              </a:ext>
            </a:extLst>
          </p:cNvPr>
          <p:cNvSpPr/>
          <p:nvPr/>
        </p:nvSpPr>
        <p:spPr>
          <a:xfrm>
            <a:off x="1587600" y="5383166"/>
            <a:ext cx="10575906" cy="109554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bg2"/>
                </a:solidFill>
              </a:rPr>
              <a:t>Отбор кандидатов (тысячи)</a:t>
            </a:r>
          </a:p>
        </p:txBody>
      </p:sp>
      <p:sp>
        <p:nvSpPr>
          <p:cNvPr id="9" name="Скругленный прямоугольник 15">
            <a:extLst>
              <a:ext uri="{FF2B5EF4-FFF2-40B4-BE49-F238E27FC236}">
                <a16:creationId xmlns:a16="http://schemas.microsoft.com/office/drawing/2014/main" id="{F3754025-415A-2E44-8BEA-361AC4C5BE16}"/>
              </a:ext>
            </a:extLst>
          </p:cNvPr>
          <p:cNvSpPr/>
          <p:nvPr/>
        </p:nvSpPr>
        <p:spPr>
          <a:xfrm>
            <a:off x="1587600" y="3042000"/>
            <a:ext cx="10575907" cy="1078096"/>
          </a:xfrm>
          <a:prstGeom prst="roundRect">
            <a:avLst>
              <a:gd name="adj" fmla="val 2299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База документов (миллионы)</a:t>
            </a:r>
          </a:p>
        </p:txBody>
      </p:sp>
      <p:cxnSp>
        <p:nvCxnSpPr>
          <p:cNvPr id="19" name="Прямая со стрелкой 11">
            <a:extLst>
              <a:ext uri="{FF2B5EF4-FFF2-40B4-BE49-F238E27FC236}">
                <a16:creationId xmlns:a16="http://schemas.microsoft.com/office/drawing/2014/main" id="{F493D01E-469A-9345-84C5-7699E47747ED}"/>
              </a:ext>
            </a:extLst>
          </p:cNvPr>
          <p:cNvCxnSpPr>
            <a:cxnSpLocks/>
          </p:cNvCxnSpPr>
          <p:nvPr/>
        </p:nvCxnSpPr>
        <p:spPr>
          <a:xfrm>
            <a:off x="6882334" y="6770493"/>
            <a:ext cx="0" cy="679514"/>
          </a:xfrm>
          <a:prstGeom prst="straightConnector1">
            <a:avLst/>
          </a:prstGeom>
          <a:ln w="19050" cmpd="sng">
            <a:solidFill>
              <a:schemeClr val="bg2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2">
            <a:extLst>
              <a:ext uri="{FF2B5EF4-FFF2-40B4-BE49-F238E27FC236}">
                <a16:creationId xmlns:a16="http://schemas.microsoft.com/office/drawing/2014/main" id="{D834D0A2-F404-CB48-897A-14EAD503AFA5}"/>
              </a:ext>
            </a:extLst>
          </p:cNvPr>
          <p:cNvSpPr/>
          <p:nvPr/>
        </p:nvSpPr>
        <p:spPr>
          <a:xfrm>
            <a:off x="1587600" y="7741785"/>
            <a:ext cx="10575906" cy="109554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bg2"/>
                </a:solidFill>
              </a:rPr>
              <a:t>Легкое ранжирование (сотни)</a:t>
            </a:r>
          </a:p>
        </p:txBody>
      </p:sp>
      <p:cxnSp>
        <p:nvCxnSpPr>
          <p:cNvPr id="21" name="Прямая со стрелкой 11">
            <a:extLst>
              <a:ext uri="{FF2B5EF4-FFF2-40B4-BE49-F238E27FC236}">
                <a16:creationId xmlns:a16="http://schemas.microsoft.com/office/drawing/2014/main" id="{082932CE-F838-594A-919F-C6F1B4763D26}"/>
              </a:ext>
            </a:extLst>
          </p:cNvPr>
          <p:cNvCxnSpPr>
            <a:cxnSpLocks/>
          </p:cNvCxnSpPr>
          <p:nvPr/>
        </p:nvCxnSpPr>
        <p:spPr>
          <a:xfrm>
            <a:off x="6882334" y="9129112"/>
            <a:ext cx="0" cy="679514"/>
          </a:xfrm>
          <a:prstGeom prst="straightConnector1">
            <a:avLst/>
          </a:prstGeom>
          <a:ln w="19050" cmpd="sng">
            <a:solidFill>
              <a:schemeClr val="bg2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Скругленный прямоугольник 12">
            <a:extLst>
              <a:ext uri="{FF2B5EF4-FFF2-40B4-BE49-F238E27FC236}">
                <a16:creationId xmlns:a16="http://schemas.microsoft.com/office/drawing/2014/main" id="{74B3E521-63BA-B241-A040-106D2BFF2F28}"/>
              </a:ext>
            </a:extLst>
          </p:cNvPr>
          <p:cNvSpPr/>
          <p:nvPr/>
        </p:nvSpPr>
        <p:spPr>
          <a:xfrm>
            <a:off x="1587600" y="10100404"/>
            <a:ext cx="10575906" cy="109554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bg2"/>
                </a:solidFill>
              </a:rPr>
              <a:t>Тяжелое ранжирование (десятки)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48C4DFF-54A0-1041-84B5-2E3E279BCD1E}"/>
              </a:ext>
            </a:extLst>
          </p:cNvPr>
          <p:cNvSpPr txBox="1">
            <a:spLocks/>
          </p:cNvSpPr>
          <p:nvPr/>
        </p:nvSpPr>
        <p:spPr>
          <a:xfrm>
            <a:off x="12954406" y="7741785"/>
            <a:ext cx="9840407" cy="1035898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0AD50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err="1"/>
              <a:t>CatBoost</a:t>
            </a:r>
            <a:r>
              <a:rPr lang="ru-RU" sz="3600" dirty="0"/>
              <a:t>: фичи на эмбеддингах разных моделей, статистики, счетчики</a:t>
            </a:r>
          </a:p>
          <a:p>
            <a:endParaRPr lang="ru-RU" sz="4400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F9BDC52-75E3-E249-BEC4-69596DE77E47}"/>
              </a:ext>
            </a:extLst>
          </p:cNvPr>
          <p:cNvSpPr txBox="1">
            <a:spLocks/>
          </p:cNvSpPr>
          <p:nvPr/>
        </p:nvSpPr>
        <p:spPr>
          <a:xfrm>
            <a:off x="12954406" y="10285250"/>
            <a:ext cx="6868800" cy="1035898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0AD50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err="1"/>
              <a:t>CatBoost</a:t>
            </a:r>
            <a:r>
              <a:rPr lang="ru-RU" sz="3600" dirty="0"/>
              <a:t>:</a:t>
            </a:r>
            <a:r>
              <a:rPr lang="en-US" sz="3600" dirty="0"/>
              <a:t> </a:t>
            </a:r>
            <a:r>
              <a:rPr lang="ru-RU" sz="3600" dirty="0"/>
              <a:t>больше фичей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D12EA39-BD83-5649-A103-45897EEB68CF}"/>
              </a:ext>
            </a:extLst>
          </p:cNvPr>
          <p:cNvSpPr txBox="1">
            <a:spLocks/>
          </p:cNvSpPr>
          <p:nvPr/>
        </p:nvSpPr>
        <p:spPr>
          <a:xfrm>
            <a:off x="12954406" y="5609752"/>
            <a:ext cx="10303200" cy="1035898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0AD50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KNN </a:t>
            </a:r>
            <a:r>
              <a:rPr lang="ru-RU" sz="3600" dirty="0"/>
              <a:t>индексы, списки, </a:t>
            </a:r>
            <a:r>
              <a:rPr lang="en-US" sz="3600" dirty="0"/>
              <a:t>exploration + </a:t>
            </a:r>
            <a:r>
              <a:rPr lang="ru-RU" sz="3600" dirty="0"/>
              <a:t>фильтры</a:t>
            </a:r>
            <a:r>
              <a:rPr lang="en-US" sz="3600" dirty="0"/>
              <a:t> </a:t>
            </a:r>
            <a:endParaRPr lang="ru-RU" sz="3600" dirty="0"/>
          </a:p>
          <a:p>
            <a:endParaRPr lang="ru-RU" sz="440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DCB10C5-94A0-3AF9-CDA0-B2981D4B29D0}"/>
              </a:ext>
            </a:extLst>
          </p:cNvPr>
          <p:cNvSpPr txBox="1">
            <a:spLocks/>
          </p:cNvSpPr>
          <p:nvPr/>
        </p:nvSpPr>
        <p:spPr>
          <a:xfrm>
            <a:off x="12954406" y="3198422"/>
            <a:ext cx="10303200" cy="1035898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0AD50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/>
              <a:t>Оффлайн фильтрация</a:t>
            </a:r>
          </a:p>
          <a:p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758163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F3606-5806-A94E-8163-D207113A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</a:t>
            </a:r>
            <a:r>
              <a:rPr lang="ru-RU" dirty="0"/>
              <a:t>индекс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80115C-5273-1745-AA66-2C0F016A1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878A4-3FC1-054C-86BE-F8164E6C97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2">
              <a:lnSpc>
                <a:spcPct val="150000"/>
              </a:lnSpc>
            </a:pPr>
            <a:r>
              <a:rPr lang="ru-RU" sz="4400" b="1" dirty="0"/>
              <a:t>Оффлайн:</a:t>
            </a:r>
            <a:r>
              <a:rPr lang="ru-RU" sz="4400" dirty="0"/>
              <a:t> Строим </a:t>
            </a:r>
            <a:r>
              <a:rPr lang="en-US" sz="4400" dirty="0"/>
              <a:t>KNN </a:t>
            </a:r>
            <a:r>
              <a:rPr lang="ru-RU" sz="4400" dirty="0"/>
              <a:t>индекс на эмбеддингах документов – структуру данных для поиска ближайших соседей (например, </a:t>
            </a:r>
            <a:r>
              <a:rPr lang="en-US" sz="4400" dirty="0"/>
              <a:t>HNSW)</a:t>
            </a:r>
            <a:endParaRPr lang="ru-RU" sz="4400" dirty="0"/>
          </a:p>
          <a:p>
            <a:pPr lvl="2">
              <a:lnSpc>
                <a:spcPct val="150000"/>
              </a:lnSpc>
            </a:pPr>
            <a:r>
              <a:rPr lang="ru-RU" sz="4400" b="1" dirty="0"/>
              <a:t>Онлайн:</a:t>
            </a:r>
            <a:r>
              <a:rPr lang="ru-RU" sz="4400" dirty="0"/>
              <a:t> ходим в </a:t>
            </a:r>
            <a:r>
              <a:rPr lang="en-US" sz="4400" dirty="0"/>
              <a:t>KNN </a:t>
            </a:r>
            <a:r>
              <a:rPr lang="ru-RU" sz="4400" dirty="0"/>
              <a:t>индекс с </a:t>
            </a:r>
            <a:r>
              <a:rPr lang="ru-RU" sz="4400" dirty="0" err="1"/>
              <a:t>эмбеддингом</a:t>
            </a:r>
            <a:r>
              <a:rPr lang="ru-RU" sz="4400" dirty="0"/>
              <a:t> пользователя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Как меру близости можем использовать скалярное произведение или косинус (косинус меньше учитывает популярность документов)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Ближайшие документы имеют большое скалярное произведение с пользователем </a:t>
            </a:r>
            <a:r>
              <a:rPr lang="en-US" sz="4400" dirty="0"/>
              <a:t>=&gt; </a:t>
            </a:r>
            <a:r>
              <a:rPr lang="ru-RU" sz="4400" dirty="0"/>
              <a:t>большой предсказанный рейтинг</a:t>
            </a:r>
          </a:p>
          <a:p>
            <a:pPr lvl="2">
              <a:lnSpc>
                <a:spcPct val="150000"/>
              </a:lnSpc>
            </a:pPr>
            <a:endParaRPr lang="ru-RU" sz="4400" dirty="0"/>
          </a:p>
          <a:p>
            <a:pPr lvl="2"/>
            <a:endParaRPr lang="ru-RU" dirty="0"/>
          </a:p>
          <a:p>
            <a:pPr lvl="2"/>
            <a:endParaRPr lang="en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F992D-F54D-D440-9FCA-81E8B80C1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0555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3895-E8AA-EF40-8362-17B317FF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C62F8-B5E3-654C-B06F-5BBF56A6F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0" y="4778321"/>
            <a:ext cx="21232812" cy="5066346"/>
          </a:xfrm>
        </p:spPr>
        <p:txBody>
          <a:bodyPr/>
          <a:lstStyle/>
          <a:p>
            <a:r>
              <a:rPr lang="ru-RU" sz="6600" dirty="0"/>
              <a:t>Специфичная для матричных факторизаций: модель усредняет интересы пользователя. </a:t>
            </a:r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en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0FCEC-F8B6-3145-99D5-F8DE1C6C4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2899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B5B0-9757-DE41-9E3B-B110D512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Кластеризация истории пользователя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15DD1-B3D0-5C44-B30D-E7D8567BE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AA47720-F86B-2247-B3F9-15F28935594B}"/>
              </a:ext>
            </a:extLst>
          </p:cNvPr>
          <p:cNvSpPr txBox="1">
            <a:spLocks/>
          </p:cNvSpPr>
          <p:nvPr/>
        </p:nvSpPr>
        <p:spPr>
          <a:xfrm>
            <a:off x="1562000" y="2001838"/>
            <a:ext cx="21258411" cy="2538053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0AD50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“</a:t>
            </a:r>
            <a:r>
              <a:rPr lang="ru-RU" sz="4400" dirty="0"/>
              <a:t>Средний интерес</a:t>
            </a:r>
            <a:r>
              <a:rPr lang="en-US" sz="4400" dirty="0"/>
              <a:t>”</a:t>
            </a:r>
            <a:r>
              <a:rPr lang="ru-RU" sz="4400" dirty="0"/>
              <a:t> в пространстве эмбеддингов может попасть в никуда</a:t>
            </a:r>
            <a:endParaRPr lang="en-RU" sz="4400" dirty="0"/>
          </a:p>
          <a:p>
            <a:endParaRPr lang="ru-RU" sz="4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DDF82C-7C9D-538A-732F-98FBD2E54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06" y="2992224"/>
            <a:ext cx="13737600" cy="1024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70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9B5B0-9757-DE41-9E3B-B110D512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Кластеризация истории пользователя</a:t>
            </a:r>
            <a:endParaRPr lang="en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15DD1-B3D0-5C44-B30D-E7D8567BE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AA47720-F86B-2247-B3F9-15F28935594B}"/>
              </a:ext>
            </a:extLst>
          </p:cNvPr>
          <p:cNvSpPr txBox="1">
            <a:spLocks/>
          </p:cNvSpPr>
          <p:nvPr/>
        </p:nvSpPr>
        <p:spPr>
          <a:xfrm>
            <a:off x="1562000" y="2001838"/>
            <a:ext cx="21258411" cy="2538053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0AD50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400" dirty="0"/>
              <a:t>Будем описывать пользователя набором эмбеддингов</a:t>
            </a:r>
            <a:endParaRPr lang="en-RU" sz="4400" dirty="0"/>
          </a:p>
          <a:p>
            <a:endParaRPr lang="ru-RU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E3802-4218-FC35-FEA4-D395DBF9A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88" y="3001389"/>
            <a:ext cx="14149233" cy="1033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04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B691-A8DE-B04C-ABFE-49A91E31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Кластеризация истории пользователя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DF3AB6-D991-0F41-8733-22ECA87F8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2654B-616F-184E-91FF-1676926900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0" y="3108385"/>
            <a:ext cx="21232812" cy="9921600"/>
          </a:xfrm>
        </p:spPr>
        <p:txBody>
          <a:bodyPr/>
          <a:lstStyle/>
          <a:p>
            <a:pPr lvl="2">
              <a:lnSpc>
                <a:spcPct val="150000"/>
              </a:lnSpc>
            </a:pPr>
            <a:r>
              <a:rPr lang="ru-RU" sz="4400" dirty="0" err="1"/>
              <a:t>Кластеризуем</a:t>
            </a:r>
            <a:r>
              <a:rPr lang="ru-RU" sz="4400" dirty="0"/>
              <a:t> эмбеддинги позитивных документов из истории пользователя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Пользователь представлен набором </a:t>
            </a:r>
            <a:r>
              <a:rPr lang="ru-RU" sz="4400" dirty="0" err="1"/>
              <a:t>центроид</a:t>
            </a:r>
            <a:r>
              <a:rPr lang="ru-RU" sz="4400" dirty="0"/>
              <a:t> кластеров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Ходим в </a:t>
            </a:r>
            <a:r>
              <a:rPr lang="en-US" sz="4400" dirty="0"/>
              <a:t>KNN </a:t>
            </a:r>
            <a:r>
              <a:rPr lang="ru-RU" sz="4400" dirty="0"/>
              <a:t>индекс с </a:t>
            </a:r>
            <a:r>
              <a:rPr lang="ru-RU" sz="4400" dirty="0" err="1"/>
              <a:t>центроидами</a:t>
            </a:r>
            <a:r>
              <a:rPr lang="ru-RU" sz="4400" dirty="0"/>
              <a:t> вместо эмбеддинга пользователя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Получаем набор кандидатов для разных интересов пользователя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Можно использовать как фичу: считаем максимальную похожесть документа на </a:t>
            </a:r>
            <a:r>
              <a:rPr lang="ru-RU" sz="4400" dirty="0" err="1"/>
              <a:t>центроиды</a:t>
            </a:r>
            <a:r>
              <a:rPr lang="ru-RU" sz="4400" dirty="0"/>
              <a:t> (= соответствует ли хотя бы одному интересу)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0CE7A-7C84-DD41-B1C8-4F48C8FEC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0830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3895-E8AA-EF40-8362-17B317FF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C62F8-B5E3-654C-B06F-5BBF56A6F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0" y="4778321"/>
            <a:ext cx="21232812" cy="5066346"/>
          </a:xfrm>
        </p:spPr>
        <p:txBody>
          <a:bodyPr/>
          <a:lstStyle/>
          <a:p>
            <a:r>
              <a:rPr lang="ru-RU" sz="6600" dirty="0"/>
              <a:t>Эмбеддинги для десятков миллионов пользователей для набора моделей занимают много памяти и траффика (считаются на отдельном сервисе)</a:t>
            </a:r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en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0FCEC-F8B6-3145-99D5-F8DE1C6C4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1738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6145-1901-C040-B2FA-F8351A1F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себе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D2759-A0B1-4E46-949F-9AE58CEE9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F7EA5-CBCF-0E40-AECE-C6491435B8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2">
              <a:lnSpc>
                <a:spcPct val="150000"/>
              </a:lnSpc>
            </a:pPr>
            <a:r>
              <a:rPr lang="ru-RU" sz="4400" dirty="0"/>
              <a:t>В </a:t>
            </a:r>
            <a:r>
              <a:rPr lang="ru-RU" sz="4400" dirty="0" err="1"/>
              <a:t>Дзене</a:t>
            </a:r>
            <a:r>
              <a:rPr lang="ru-RU" sz="4400" dirty="0"/>
              <a:t> </a:t>
            </a:r>
            <a:r>
              <a:rPr lang="ru-RU" sz="4400" b="1" dirty="0"/>
              <a:t>два года</a:t>
            </a:r>
            <a:r>
              <a:rPr lang="ru-RU" sz="4400" dirty="0"/>
              <a:t>, занимаюсь разработкой </a:t>
            </a:r>
            <a:r>
              <a:rPr lang="en-US" sz="4400" dirty="0"/>
              <a:t>ML </a:t>
            </a:r>
            <a:r>
              <a:rPr lang="ru-RU" sz="4400" dirty="0"/>
              <a:t>и </a:t>
            </a:r>
            <a:r>
              <a:rPr lang="ru-RU" sz="4400" dirty="0" err="1"/>
              <a:t>бэкенда</a:t>
            </a:r>
            <a:endParaRPr lang="ru-RU" sz="4400" dirty="0"/>
          </a:p>
          <a:p>
            <a:pPr lvl="2">
              <a:lnSpc>
                <a:spcPct val="150000"/>
              </a:lnSpc>
            </a:pPr>
            <a:r>
              <a:rPr lang="ru-RU" sz="4400" dirty="0"/>
              <a:t>Улучшаю </a:t>
            </a:r>
            <a:r>
              <a:rPr lang="ru-RU" sz="4400" b="1" dirty="0"/>
              <a:t>ранжирование</a:t>
            </a:r>
            <a:r>
              <a:rPr lang="ru-RU" sz="4400" dirty="0"/>
              <a:t> </a:t>
            </a:r>
            <a:r>
              <a:rPr lang="ru-RU" sz="4400" dirty="0" err="1"/>
              <a:t>Дзена</a:t>
            </a:r>
            <a:endParaRPr lang="ru-RU" sz="4400" dirty="0"/>
          </a:p>
          <a:p>
            <a:pPr lvl="2">
              <a:lnSpc>
                <a:spcPct val="150000"/>
              </a:lnSpc>
            </a:pPr>
            <a:r>
              <a:rPr lang="ru-RU" sz="4400" b="1" dirty="0"/>
              <a:t>Придумал модификацию </a:t>
            </a:r>
            <a:r>
              <a:rPr lang="ru-RU" sz="4400" dirty="0"/>
              <a:t>для более эффективной матричной факторизации, </a:t>
            </a:r>
            <a:r>
              <a:rPr lang="ru-RU" sz="4400" b="1" dirty="0"/>
              <a:t>подали статью на </a:t>
            </a:r>
            <a:r>
              <a:rPr lang="en-US" sz="4400" b="1" dirty="0" err="1"/>
              <a:t>RecSys</a:t>
            </a:r>
            <a:endParaRPr lang="en-US" sz="4400" b="1" dirty="0"/>
          </a:p>
          <a:p>
            <a:pPr lvl="2">
              <a:lnSpc>
                <a:spcPct val="150000"/>
              </a:lnSpc>
            </a:pPr>
            <a:r>
              <a:rPr lang="ru-RU" sz="4400" dirty="0"/>
              <a:t>Раньше занимался исследованиями в области применения </a:t>
            </a:r>
            <a:r>
              <a:rPr lang="en-US" sz="4400" dirty="0"/>
              <a:t>RL </a:t>
            </a:r>
            <a:r>
              <a:rPr lang="ru-RU" sz="4400" dirty="0"/>
              <a:t>для комбинаторной оптимизации</a:t>
            </a:r>
            <a:endParaRPr lang="en-US" sz="4400" dirty="0"/>
          </a:p>
          <a:p>
            <a:pPr lvl="2">
              <a:lnSpc>
                <a:spcPct val="150000"/>
              </a:lnSpc>
            </a:pPr>
            <a:r>
              <a:rPr lang="ru-RU" sz="4400"/>
              <a:t>Выпускник ММП</a:t>
            </a:r>
            <a:endParaRPr lang="en-RU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5E742-8ACB-F84B-9D5E-8303A6129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2157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B691-A8DE-B04C-ABFE-49A91E31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Квантизация эмбеддингов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DF3AB6-D991-0F41-8733-22ECA87F8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2654B-616F-184E-91FF-1676926900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0" y="3108385"/>
            <a:ext cx="21232812" cy="9921600"/>
          </a:xfrm>
        </p:spPr>
        <p:txBody>
          <a:bodyPr/>
          <a:lstStyle/>
          <a:p>
            <a:pPr marL="4037" lvl="3" indent="0">
              <a:lnSpc>
                <a:spcPct val="150000"/>
              </a:lnSpc>
              <a:buNone/>
            </a:pPr>
            <a:r>
              <a:rPr lang="en-US" sz="4400" b="1" dirty="0"/>
              <a:t>Min-max </a:t>
            </a:r>
            <a:r>
              <a:rPr lang="ru-RU" sz="4400" b="1" dirty="0"/>
              <a:t>квантизация: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Рассчитываем 1-й и 99-й перцентили (</a:t>
            </a:r>
            <a:r>
              <a:rPr lang="en-US" sz="4400" dirty="0" err="1"/>
              <a:t>v</a:t>
            </a:r>
            <a:r>
              <a:rPr lang="en-US" sz="4400" baseline="-25000" dirty="0" err="1"/>
              <a:t>min</a:t>
            </a:r>
            <a:r>
              <a:rPr lang="en-US" sz="4400" dirty="0"/>
              <a:t>, </a:t>
            </a:r>
            <a:r>
              <a:rPr lang="en-US" sz="4400" dirty="0" err="1"/>
              <a:t>v</a:t>
            </a:r>
            <a:r>
              <a:rPr lang="en-US" sz="4400" baseline="-25000" dirty="0" err="1"/>
              <a:t>max</a:t>
            </a:r>
            <a:r>
              <a:rPr lang="ru-RU" sz="4400" dirty="0"/>
              <a:t>)</a:t>
            </a:r>
            <a:r>
              <a:rPr lang="en-US" sz="4400" dirty="0"/>
              <a:t> </a:t>
            </a:r>
            <a:r>
              <a:rPr lang="ru-RU" sz="4400" dirty="0"/>
              <a:t>для каждой компоненты эмбеддингов независимо по всем пользователям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Квантизация: </a:t>
            </a:r>
            <a:r>
              <a:rPr lang="en-US" sz="4400" dirty="0"/>
              <a:t>q = (byte) ((v</a:t>
            </a:r>
            <a:r>
              <a:rPr lang="en-US" sz="4400" baseline="-25000" dirty="0"/>
              <a:t> </a:t>
            </a:r>
            <a:r>
              <a:rPr lang="en-US" sz="4400" dirty="0"/>
              <a:t>– </a:t>
            </a:r>
            <a:r>
              <a:rPr lang="en-US" sz="4400" dirty="0" err="1"/>
              <a:t>v</a:t>
            </a:r>
            <a:r>
              <a:rPr lang="en-US" sz="4400" baseline="-25000" dirty="0" err="1"/>
              <a:t>min</a:t>
            </a:r>
            <a:r>
              <a:rPr lang="en-US" sz="4400" dirty="0"/>
              <a:t>) / (</a:t>
            </a:r>
            <a:r>
              <a:rPr lang="en-US" sz="4400" dirty="0" err="1"/>
              <a:t>v</a:t>
            </a:r>
            <a:r>
              <a:rPr lang="en-US" sz="4400" baseline="-25000" dirty="0" err="1"/>
              <a:t>max</a:t>
            </a:r>
            <a:r>
              <a:rPr lang="en-US" sz="4400" baseline="-25000" dirty="0"/>
              <a:t> </a:t>
            </a:r>
            <a:r>
              <a:rPr lang="en-US" sz="4400" dirty="0"/>
              <a:t>– </a:t>
            </a:r>
            <a:r>
              <a:rPr lang="en-US" sz="4400" dirty="0" err="1"/>
              <a:t>v</a:t>
            </a:r>
            <a:r>
              <a:rPr lang="en-US" sz="4400" baseline="-25000" dirty="0" err="1"/>
              <a:t>min</a:t>
            </a:r>
            <a:r>
              <a:rPr lang="en-US" sz="4400" dirty="0"/>
              <a:t>) * 256 – 128.5)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Де-квантизация: </a:t>
            </a:r>
            <a:r>
              <a:rPr lang="en-GB" sz="4400" dirty="0"/>
              <a:t>((q</a:t>
            </a:r>
            <a:r>
              <a:rPr lang="ru-RU" sz="4400" dirty="0"/>
              <a:t> </a:t>
            </a:r>
            <a:r>
              <a:rPr lang="en-GB" sz="4400" dirty="0"/>
              <a:t>+ 128.5) / 256) * (</a:t>
            </a:r>
            <a:r>
              <a:rPr lang="en-US" sz="4400" dirty="0" err="1"/>
              <a:t>v</a:t>
            </a:r>
            <a:r>
              <a:rPr lang="en-US" sz="4400" baseline="-25000" dirty="0" err="1"/>
              <a:t>max</a:t>
            </a:r>
            <a:r>
              <a:rPr lang="en-US" sz="4400" baseline="-25000" dirty="0"/>
              <a:t> </a:t>
            </a:r>
            <a:r>
              <a:rPr lang="en-US" sz="4400" dirty="0"/>
              <a:t>– </a:t>
            </a:r>
            <a:r>
              <a:rPr lang="en-US" sz="4400" dirty="0" err="1"/>
              <a:t>v</a:t>
            </a:r>
            <a:r>
              <a:rPr lang="en-US" sz="4400" baseline="-25000" dirty="0" err="1"/>
              <a:t>min</a:t>
            </a:r>
            <a:r>
              <a:rPr lang="en-GB" sz="4400" dirty="0"/>
              <a:t>) + </a:t>
            </a:r>
            <a:r>
              <a:rPr lang="en-US" sz="4400" dirty="0" err="1"/>
              <a:t>v</a:t>
            </a:r>
            <a:r>
              <a:rPr lang="en-US" sz="4400" baseline="-25000" dirty="0" err="1"/>
              <a:t>min</a:t>
            </a:r>
            <a:endParaRPr lang="ru-RU" sz="4400" baseline="-25000" dirty="0"/>
          </a:p>
          <a:p>
            <a:pPr lvl="2">
              <a:lnSpc>
                <a:spcPct val="150000"/>
              </a:lnSpc>
            </a:pPr>
            <a:r>
              <a:rPr lang="ru-RU" sz="4400" dirty="0"/>
              <a:t>Экономия памяти в 4 раза (</a:t>
            </a:r>
            <a:r>
              <a:rPr lang="en-US" sz="4400" dirty="0"/>
              <a:t>float -&gt; byte</a:t>
            </a:r>
            <a:r>
              <a:rPr lang="ru-RU" sz="4400" dirty="0"/>
              <a:t>)</a:t>
            </a:r>
            <a:r>
              <a:rPr lang="en-US" sz="4400" dirty="0"/>
              <a:t>, </a:t>
            </a:r>
            <a:r>
              <a:rPr lang="ru-RU" sz="4400" dirty="0"/>
              <a:t>на качество не влияет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0CE7A-7C84-DD41-B1C8-4F48C8FEC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49805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3895-E8AA-EF40-8362-17B317FF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C62F8-B5E3-654C-B06F-5BBF56A6F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0" y="4778321"/>
            <a:ext cx="21232812" cy="5066346"/>
          </a:xfrm>
        </p:spPr>
        <p:txBody>
          <a:bodyPr/>
          <a:lstStyle/>
          <a:p>
            <a:r>
              <a:rPr lang="ru-RU" sz="6600" dirty="0"/>
              <a:t>Постоянно появляются новые данные: новые документы, новые пользователи, новые взаимодействия.</a:t>
            </a:r>
          </a:p>
          <a:p>
            <a:endParaRPr lang="ru-RU" sz="6600" dirty="0"/>
          </a:p>
          <a:p>
            <a:r>
              <a:rPr lang="ru-RU" sz="6600" dirty="0"/>
              <a:t>Если быстро учитывать изменения, рекомендации становятся лучше</a:t>
            </a:r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en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0FCEC-F8B6-3145-99D5-F8DE1C6C4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4893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B691-A8DE-B04C-ABFE-49A91E31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Дообучение</a:t>
            </a:r>
            <a:r>
              <a:rPr lang="ru-RU" dirty="0"/>
              <a:t> моделей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DF3AB6-D991-0F41-8733-22ECA87F8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2654B-616F-184E-91FF-1676926900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0" y="2660400"/>
            <a:ext cx="21232812" cy="8793162"/>
          </a:xfrm>
        </p:spPr>
        <p:txBody>
          <a:bodyPr/>
          <a:lstStyle/>
          <a:p>
            <a:pPr marL="4037" lvl="2" indent="0">
              <a:buNone/>
            </a:pPr>
            <a:r>
              <a:rPr lang="ru-RU" sz="4400" dirty="0" err="1"/>
              <a:t>Дообучение</a:t>
            </a:r>
            <a:r>
              <a:rPr lang="ru-RU" sz="4400" dirty="0"/>
              <a:t> матричных факторизаций:</a:t>
            </a:r>
          </a:p>
          <a:p>
            <a:pPr lvl="2"/>
            <a:r>
              <a:rPr lang="ru-RU" sz="4400" dirty="0"/>
              <a:t>Полное переобучение (несколько суток) – раз в месяц</a:t>
            </a:r>
          </a:p>
          <a:p>
            <a:pPr lvl="2"/>
            <a:r>
              <a:rPr lang="ru-RU" sz="4400" dirty="0"/>
              <a:t>Пересчет документов при фиксированных пользователях – каждые полчаса</a:t>
            </a:r>
          </a:p>
          <a:p>
            <a:pPr lvl="2"/>
            <a:r>
              <a:rPr lang="ru-RU" sz="4400" dirty="0"/>
              <a:t>Пересчет эмбеддинга пользователя при фиксированных документах – каждые несколько минут в специальном сервисе </a:t>
            </a:r>
          </a:p>
          <a:p>
            <a:pPr lvl="2"/>
            <a:endParaRPr lang="ru-RU" sz="4400" dirty="0"/>
          </a:p>
          <a:p>
            <a:pPr marL="4037" lvl="2" indent="0">
              <a:buNone/>
            </a:pPr>
            <a:r>
              <a:rPr lang="ru-RU" sz="4400" dirty="0" err="1"/>
              <a:t>Дообучение</a:t>
            </a:r>
            <a:r>
              <a:rPr lang="ru-RU" sz="4400" dirty="0"/>
              <a:t> формул:</a:t>
            </a:r>
          </a:p>
          <a:p>
            <a:pPr lvl="2"/>
            <a:r>
              <a:rPr lang="ru-RU" sz="4400" dirty="0"/>
              <a:t>Автоматический сбор </a:t>
            </a:r>
            <a:r>
              <a:rPr lang="ru-RU" sz="4400" dirty="0" err="1"/>
              <a:t>датасета</a:t>
            </a:r>
            <a:r>
              <a:rPr lang="ru-RU" sz="4400" dirty="0"/>
              <a:t> и обучение свежей формулы</a:t>
            </a:r>
          </a:p>
          <a:p>
            <a:pPr lvl="2"/>
            <a:r>
              <a:rPr lang="ru-RU" sz="4400" dirty="0"/>
              <a:t>Автоматический А/Б тест на неделю</a:t>
            </a:r>
          </a:p>
          <a:p>
            <a:pPr lvl="2"/>
            <a:r>
              <a:rPr lang="ru-RU" sz="4400" dirty="0"/>
              <a:t>Принимаем новую формулу по набору метрик автоматически или руками</a:t>
            </a:r>
            <a:endParaRPr lang="ru-RU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0CE7A-7C84-DD41-B1C8-4F48C8FEC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1587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3895-E8AA-EF40-8362-17B317FF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C62F8-B5E3-654C-B06F-5BBF56A6F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0" y="4778321"/>
            <a:ext cx="21232812" cy="5066346"/>
          </a:xfrm>
        </p:spPr>
        <p:txBody>
          <a:bodyPr/>
          <a:lstStyle/>
          <a:p>
            <a:r>
              <a:rPr lang="ru-RU" sz="6600" dirty="0"/>
              <a:t>Рекомендательный сервис – динамическая система. Серьезные ошибки на ранних этапах существования пользователя / документа дорого стоят</a:t>
            </a:r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en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0FCEC-F8B6-3145-99D5-F8DE1C6C4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2497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B691-A8DE-B04C-ABFE-49A91E31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Подзадачи рекомендаций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DF3AB6-D991-0F41-8733-22ECA87F8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2654B-616F-184E-91FF-1676926900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0" y="2278800"/>
            <a:ext cx="21232812" cy="8793162"/>
          </a:xfrm>
        </p:spPr>
        <p:txBody>
          <a:bodyPr/>
          <a:lstStyle/>
          <a:p>
            <a:pPr marL="4037" lvl="2" indent="0">
              <a:buNone/>
            </a:pPr>
            <a:r>
              <a:rPr lang="en-US" sz="4400" b="1" dirty="0"/>
              <a:t>Exploitation:</a:t>
            </a:r>
          </a:p>
          <a:p>
            <a:pPr lvl="2"/>
            <a:r>
              <a:rPr lang="ru-RU" sz="4400" dirty="0"/>
              <a:t>Строим рекомендации для прогретых пользователей</a:t>
            </a:r>
          </a:p>
          <a:p>
            <a:pPr lvl="2"/>
            <a:r>
              <a:rPr lang="ru-RU" sz="4400" dirty="0"/>
              <a:t>Вся база документов</a:t>
            </a:r>
          </a:p>
          <a:p>
            <a:pPr lvl="2"/>
            <a:r>
              <a:rPr lang="ru-RU" sz="4400" dirty="0"/>
              <a:t>Тяжелые модели</a:t>
            </a:r>
          </a:p>
          <a:p>
            <a:pPr lvl="2"/>
            <a:endParaRPr lang="ru-RU" sz="4400" dirty="0"/>
          </a:p>
          <a:p>
            <a:pPr marL="4037" lvl="2" indent="0">
              <a:buNone/>
            </a:pPr>
            <a:r>
              <a:rPr lang="en-US" sz="4400" b="1" dirty="0"/>
              <a:t>User exploration:</a:t>
            </a:r>
          </a:p>
          <a:p>
            <a:pPr lvl="2"/>
            <a:r>
              <a:rPr lang="ru-RU" sz="4400" dirty="0" err="1"/>
              <a:t>Онбординг</a:t>
            </a:r>
            <a:r>
              <a:rPr lang="ru-RU" sz="4400" dirty="0"/>
              <a:t>, подборки по интересам</a:t>
            </a:r>
          </a:p>
          <a:p>
            <a:pPr lvl="2"/>
            <a:r>
              <a:rPr lang="ru-RU" sz="4400" dirty="0"/>
              <a:t>Аккуратно отобранные документы</a:t>
            </a:r>
            <a:endParaRPr lang="en-US" sz="4400" dirty="0"/>
          </a:p>
          <a:p>
            <a:pPr lvl="2"/>
            <a:r>
              <a:rPr lang="ru-RU" sz="4400" dirty="0"/>
              <a:t>Ошибки могут привести к оттоку новых пользователей</a:t>
            </a:r>
          </a:p>
          <a:p>
            <a:pPr lvl="2"/>
            <a:endParaRPr lang="ru-RU" sz="4400" dirty="0"/>
          </a:p>
          <a:p>
            <a:pPr marL="4037" lvl="2" indent="0">
              <a:buNone/>
            </a:pPr>
            <a:r>
              <a:rPr lang="en-US" sz="4400" b="1" dirty="0"/>
              <a:t>Item exploration:</a:t>
            </a:r>
          </a:p>
          <a:p>
            <a:pPr lvl="2"/>
            <a:r>
              <a:rPr lang="ru-RU" sz="4400" dirty="0"/>
              <a:t>Ищем аудиторию для новых документов</a:t>
            </a:r>
          </a:p>
          <a:p>
            <a:pPr lvl="2"/>
            <a:r>
              <a:rPr lang="ru-RU" sz="4400" dirty="0"/>
              <a:t>Ошибки могут привести к оттоку авторов</a:t>
            </a:r>
          </a:p>
          <a:p>
            <a:pPr marL="4037" lvl="2" indent="0">
              <a:buNone/>
            </a:pPr>
            <a:endParaRPr lang="ru-RU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0CE7A-7C84-DD41-B1C8-4F48C8FEC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8121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B691-A8DE-B04C-ABFE-49A91E31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Подзадачи рекомендаций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DF3AB6-D991-0F41-8733-22ECA87F8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2654B-616F-184E-91FF-1676926900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0" y="2278800"/>
            <a:ext cx="21232812" cy="8793162"/>
          </a:xfrm>
        </p:spPr>
        <p:txBody>
          <a:bodyPr/>
          <a:lstStyle/>
          <a:p>
            <a:pPr marL="4037" lvl="2" indent="0">
              <a:lnSpc>
                <a:spcPct val="150000"/>
              </a:lnSpc>
              <a:buNone/>
            </a:pPr>
            <a:r>
              <a:rPr lang="ru-RU" sz="4400" b="1" dirty="0"/>
              <a:t>Нет единой метрики, и не все аспекты можно легко измерить</a:t>
            </a:r>
            <a:endParaRPr lang="en-US" sz="4400" b="1" dirty="0"/>
          </a:p>
          <a:p>
            <a:pPr lvl="2">
              <a:lnSpc>
                <a:spcPct val="150000"/>
              </a:lnSpc>
            </a:pPr>
            <a:r>
              <a:rPr lang="ru-RU" sz="4400" dirty="0"/>
              <a:t>Время на сервисе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Число посетителей в день</a:t>
            </a:r>
            <a:endParaRPr lang="en-US" sz="4400" dirty="0"/>
          </a:p>
          <a:p>
            <a:pPr lvl="2">
              <a:lnSpc>
                <a:spcPct val="150000"/>
              </a:lnSpc>
            </a:pPr>
            <a:r>
              <a:rPr lang="ru-RU" sz="4400" dirty="0"/>
              <a:t>Разнообразие рекомендаций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Насколько быстро сервис находит интересы пользователя?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Насколько хорошо сервис находит аудиторию документу?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Как пользователи относятся к сервису (</a:t>
            </a:r>
            <a:r>
              <a:rPr lang="en-US" sz="4400" dirty="0"/>
              <a:t>NPS</a:t>
            </a:r>
            <a:r>
              <a:rPr lang="ru-RU" sz="4400" dirty="0"/>
              <a:t>)</a:t>
            </a:r>
            <a:r>
              <a:rPr lang="en-US" sz="4400" dirty="0"/>
              <a:t>?</a:t>
            </a:r>
            <a:endParaRPr lang="ru-RU" sz="4400" dirty="0"/>
          </a:p>
          <a:p>
            <a:pPr lvl="2"/>
            <a:endParaRPr lang="ru-RU" sz="4400" dirty="0"/>
          </a:p>
          <a:p>
            <a:pPr lvl="2"/>
            <a:endParaRPr lang="ru-RU" sz="4400" dirty="0"/>
          </a:p>
          <a:p>
            <a:pPr marL="4037" lvl="2" indent="0">
              <a:buNone/>
            </a:pPr>
            <a:endParaRPr lang="ru-RU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0CE7A-7C84-DD41-B1C8-4F48C8FEC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8757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3895-E8AA-EF40-8362-17B317FF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C62F8-B5E3-654C-B06F-5BBF56A6F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0" y="4778321"/>
            <a:ext cx="21232812" cy="5066346"/>
          </a:xfrm>
        </p:spPr>
        <p:txBody>
          <a:bodyPr/>
          <a:lstStyle/>
          <a:p>
            <a:r>
              <a:rPr lang="ru-RU" sz="6600" dirty="0"/>
              <a:t>Как объяснить пользователю, почему мы порекомендовали документ (</a:t>
            </a:r>
            <a:r>
              <a:rPr lang="en-US" sz="6600" dirty="0"/>
              <a:t>reason to believe</a:t>
            </a:r>
            <a:r>
              <a:rPr lang="ru-RU" sz="6600" dirty="0"/>
              <a:t>)</a:t>
            </a:r>
            <a:r>
              <a:rPr lang="en-US" sz="6600" dirty="0"/>
              <a:t>?</a:t>
            </a:r>
          </a:p>
          <a:p>
            <a:r>
              <a:rPr lang="ru-RU" sz="6600" dirty="0"/>
              <a:t>Если порекомендовали по ошибке, как найти ошибку?</a:t>
            </a:r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en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0FCEC-F8B6-3145-99D5-F8DE1C6C4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03223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B691-A8DE-B04C-ABFE-49A91E31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Аспекты рекомендаций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DF3AB6-D991-0F41-8733-22ECA87F8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2654B-616F-184E-91FF-1676926900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0" y="2278800"/>
            <a:ext cx="21232812" cy="8793162"/>
          </a:xfrm>
        </p:spPr>
        <p:txBody>
          <a:bodyPr/>
          <a:lstStyle/>
          <a:p>
            <a:pPr marL="4037" lvl="2" indent="0">
              <a:buNone/>
            </a:pPr>
            <a:r>
              <a:rPr lang="ru-RU" sz="4400" b="1" dirty="0"/>
              <a:t>Релевантность</a:t>
            </a:r>
            <a:r>
              <a:rPr lang="en-US" sz="4400" b="1" dirty="0"/>
              <a:t>:</a:t>
            </a:r>
          </a:p>
          <a:p>
            <a:pPr lvl="2"/>
            <a:r>
              <a:rPr lang="en-US" sz="4400" dirty="0"/>
              <a:t>“</a:t>
            </a:r>
            <a:r>
              <a:rPr lang="ru-RU" sz="4400" dirty="0"/>
              <a:t>Документ относится к теме, которая нравится пользователю</a:t>
            </a:r>
            <a:r>
              <a:rPr lang="en-US" sz="4400" dirty="0"/>
              <a:t>”</a:t>
            </a:r>
            <a:endParaRPr lang="ru-RU" sz="4400" dirty="0"/>
          </a:p>
          <a:p>
            <a:pPr lvl="2"/>
            <a:r>
              <a:rPr lang="ru-RU" sz="4400" dirty="0"/>
              <a:t>Можем оценивать для пар документов без учета пользователей</a:t>
            </a:r>
          </a:p>
          <a:p>
            <a:pPr lvl="2"/>
            <a:endParaRPr lang="ru-RU" sz="4400" dirty="0"/>
          </a:p>
          <a:p>
            <a:pPr marL="4037" lvl="2" indent="0">
              <a:buNone/>
            </a:pPr>
            <a:r>
              <a:rPr lang="ru-RU" sz="4400" b="1" dirty="0"/>
              <a:t>Аттрактивность / интересность:</a:t>
            </a:r>
            <a:endParaRPr lang="en-US" sz="4400" b="1" dirty="0"/>
          </a:p>
          <a:p>
            <a:pPr lvl="2"/>
            <a:r>
              <a:rPr lang="en-US" sz="4400" dirty="0"/>
              <a:t>“</a:t>
            </a:r>
            <a:r>
              <a:rPr lang="ru-RU" sz="4400" dirty="0"/>
              <a:t>Документ качественный</a:t>
            </a:r>
            <a:r>
              <a:rPr lang="en-US" sz="4400" dirty="0"/>
              <a:t>”</a:t>
            </a:r>
            <a:endParaRPr lang="ru-RU" sz="4400" dirty="0"/>
          </a:p>
          <a:p>
            <a:pPr lvl="2"/>
            <a:r>
              <a:rPr lang="ru-RU" sz="4400" dirty="0"/>
              <a:t>Можем оценить по активности пользователей для документа</a:t>
            </a:r>
          </a:p>
          <a:p>
            <a:pPr lvl="2"/>
            <a:r>
              <a:rPr lang="ru-RU" sz="4400" dirty="0"/>
              <a:t>Оценка зависит от того, как хорошо мы подобрали аудиторию</a:t>
            </a:r>
          </a:p>
          <a:p>
            <a:pPr lvl="2"/>
            <a:endParaRPr lang="ru-RU" sz="4400" dirty="0"/>
          </a:p>
          <a:p>
            <a:pPr marL="4037" lvl="2" indent="0">
              <a:buNone/>
            </a:pPr>
            <a:r>
              <a:rPr lang="ru-RU" sz="4400" b="1" dirty="0"/>
              <a:t>Разнообразие:</a:t>
            </a:r>
            <a:endParaRPr lang="en-US" sz="4400" b="1" dirty="0"/>
          </a:p>
          <a:p>
            <a:pPr lvl="2"/>
            <a:r>
              <a:rPr lang="en-US" sz="4400" dirty="0"/>
              <a:t>“</a:t>
            </a:r>
            <a:r>
              <a:rPr lang="ru-RU" sz="4400" dirty="0"/>
              <a:t>Рекомендации покрывают много интересов пользователя</a:t>
            </a:r>
            <a:r>
              <a:rPr lang="en-US" sz="4400" dirty="0"/>
              <a:t>”</a:t>
            </a:r>
            <a:endParaRPr lang="ru-RU" sz="4400" dirty="0"/>
          </a:p>
          <a:p>
            <a:pPr lvl="2"/>
            <a:r>
              <a:rPr lang="ru-RU" sz="4400" dirty="0"/>
              <a:t>Оцениваем по всей истории пользователя</a:t>
            </a:r>
          </a:p>
          <a:p>
            <a:pPr marL="4037" lvl="2" indent="0">
              <a:buNone/>
            </a:pPr>
            <a:endParaRPr lang="ru-RU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0CE7A-7C84-DD41-B1C8-4F48C8FEC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095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B691-A8DE-B04C-ABFE-49A91E31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Аспекты рекомендаций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DF3AB6-D991-0F41-8733-22ECA87F8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2654B-616F-184E-91FF-1676926900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0" y="2278800"/>
            <a:ext cx="21232812" cy="8793162"/>
          </a:xfrm>
        </p:spPr>
        <p:txBody>
          <a:bodyPr/>
          <a:lstStyle/>
          <a:p>
            <a:pPr marL="4037" lvl="2" indent="0">
              <a:buNone/>
            </a:pPr>
            <a:r>
              <a:rPr lang="ru-RU" sz="4400" b="1" dirty="0"/>
              <a:t>Формула релевантности</a:t>
            </a:r>
            <a:r>
              <a:rPr lang="en-US" sz="4400" b="1" dirty="0"/>
              <a:t> (</a:t>
            </a:r>
            <a:r>
              <a:rPr lang="en-US" sz="4400" b="1" dirty="0" err="1"/>
              <a:t>CatBoost</a:t>
            </a:r>
            <a:r>
              <a:rPr lang="en-US" sz="4400" b="1" dirty="0"/>
              <a:t>):</a:t>
            </a:r>
          </a:p>
          <a:p>
            <a:pPr lvl="2"/>
            <a:r>
              <a:rPr lang="ru-RU" sz="4400" dirty="0"/>
              <a:t>Задача: </a:t>
            </a:r>
            <a:r>
              <a:rPr lang="en-US" sz="4400" dirty="0"/>
              <a:t>“</a:t>
            </a:r>
            <a:r>
              <a:rPr lang="ru-RU" sz="4400" b="1" dirty="0"/>
              <a:t>Документ_1</a:t>
            </a:r>
            <a:r>
              <a:rPr lang="ru-RU" sz="4400" dirty="0"/>
              <a:t> тематически связан с </a:t>
            </a:r>
            <a:r>
              <a:rPr lang="ru-RU" sz="4400" b="1" dirty="0"/>
              <a:t>документом_2</a:t>
            </a:r>
            <a:r>
              <a:rPr lang="en-US" sz="4400" dirty="0"/>
              <a:t>”</a:t>
            </a:r>
            <a:endParaRPr lang="ru-RU" sz="4400" dirty="0"/>
          </a:p>
          <a:p>
            <a:pPr lvl="2"/>
            <a:r>
              <a:rPr lang="ru-RU" sz="4400" dirty="0"/>
              <a:t>Разметка в толоке</a:t>
            </a:r>
          </a:p>
          <a:p>
            <a:pPr lvl="2"/>
            <a:r>
              <a:rPr lang="ru-RU" sz="4400" dirty="0"/>
              <a:t>Можно измерять в </a:t>
            </a:r>
            <a:r>
              <a:rPr lang="ru-RU" sz="4400" dirty="0" err="1"/>
              <a:t>онлайне</a:t>
            </a:r>
            <a:r>
              <a:rPr lang="ru-RU" sz="4400" dirty="0"/>
              <a:t> для А/Б тестов</a:t>
            </a:r>
          </a:p>
          <a:p>
            <a:pPr lvl="2"/>
            <a:endParaRPr lang="ru-RU" sz="4400" dirty="0"/>
          </a:p>
          <a:p>
            <a:pPr marL="4037" lvl="2" indent="0">
              <a:buNone/>
            </a:pPr>
            <a:r>
              <a:rPr lang="ru-RU" sz="4400" b="1" dirty="0"/>
              <a:t>Формула аттрактивности (</a:t>
            </a:r>
            <a:r>
              <a:rPr lang="en-US" sz="4400" b="1" dirty="0" err="1"/>
              <a:t>CatBoost</a:t>
            </a:r>
            <a:r>
              <a:rPr lang="ru-RU" sz="4400" b="1" dirty="0"/>
              <a:t>):</a:t>
            </a:r>
            <a:endParaRPr lang="en-US" sz="4400" b="1" dirty="0"/>
          </a:p>
          <a:p>
            <a:pPr lvl="2"/>
            <a:r>
              <a:rPr lang="ru-RU" sz="4400" dirty="0"/>
              <a:t>Задача: </a:t>
            </a:r>
            <a:r>
              <a:rPr lang="en-US" sz="4400" dirty="0"/>
              <a:t>“</a:t>
            </a:r>
            <a:r>
              <a:rPr lang="ru-RU" sz="4400" b="1" dirty="0"/>
              <a:t>Документ_1  </a:t>
            </a:r>
            <a:r>
              <a:rPr lang="en-US" sz="4400" b="1" dirty="0"/>
              <a:t>&gt;</a:t>
            </a:r>
            <a:r>
              <a:rPr lang="ru-RU" sz="4400" b="1" dirty="0"/>
              <a:t>  документ_2</a:t>
            </a:r>
            <a:r>
              <a:rPr lang="ru-RU" sz="4400" dirty="0"/>
              <a:t> для пользователя при условии, что пользователю понравился </a:t>
            </a:r>
            <a:r>
              <a:rPr lang="ru-RU" sz="4400" b="1" dirty="0"/>
              <a:t>документ_3</a:t>
            </a:r>
            <a:r>
              <a:rPr lang="ru-RU" sz="4400" dirty="0"/>
              <a:t> (якорь)</a:t>
            </a:r>
            <a:r>
              <a:rPr lang="en-US" sz="4400" dirty="0"/>
              <a:t>”</a:t>
            </a:r>
            <a:endParaRPr lang="ru-RU" sz="4400" dirty="0"/>
          </a:p>
          <a:p>
            <a:pPr lvl="2"/>
            <a:r>
              <a:rPr lang="ru-RU" sz="4400" dirty="0" err="1"/>
              <a:t>Датасет</a:t>
            </a:r>
            <a:r>
              <a:rPr lang="ru-RU" sz="4400" dirty="0"/>
              <a:t> по историческим данным</a:t>
            </a:r>
          </a:p>
          <a:p>
            <a:pPr lvl="2"/>
            <a:endParaRPr lang="ru-RU" sz="4400" dirty="0"/>
          </a:p>
          <a:p>
            <a:pPr marL="4037" lvl="2" indent="0">
              <a:buNone/>
            </a:pPr>
            <a:r>
              <a:rPr lang="ru-RU" sz="4400" b="1" dirty="0"/>
              <a:t>Разнообразие:</a:t>
            </a:r>
            <a:endParaRPr lang="en-US" sz="4400" b="1" dirty="0"/>
          </a:p>
          <a:p>
            <a:pPr lvl="2"/>
            <a:r>
              <a:rPr lang="ru-RU" sz="4400" dirty="0"/>
              <a:t>Например, </a:t>
            </a:r>
            <a:r>
              <a:rPr lang="en-US" sz="4400" dirty="0"/>
              <a:t>DPP: </a:t>
            </a:r>
            <a:r>
              <a:rPr lang="ru-RU" sz="4400" dirty="0"/>
              <a:t>максимизируем сумму </a:t>
            </a:r>
            <a:r>
              <a:rPr lang="ru-RU" sz="4400" dirty="0" err="1"/>
              <a:t>скоров</a:t>
            </a:r>
            <a:r>
              <a:rPr lang="ru-RU" sz="4400" dirty="0"/>
              <a:t>, минимизируем похожесть отобранных документов</a:t>
            </a:r>
          </a:p>
          <a:p>
            <a:pPr lvl="2"/>
            <a:endParaRPr lang="ru-RU" sz="4400" dirty="0"/>
          </a:p>
          <a:p>
            <a:pPr marL="4037" lvl="2" indent="0">
              <a:buNone/>
            </a:pPr>
            <a:endParaRPr lang="en-US" sz="4400" b="1" dirty="0"/>
          </a:p>
          <a:p>
            <a:pPr marL="4037" lvl="2" indent="0">
              <a:buNone/>
            </a:pPr>
            <a:endParaRPr lang="ru-RU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0CE7A-7C84-DD41-B1C8-4F48C8FEC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06099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76086-F63A-7447-AF91-CCE9A7FC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Аспекты рекомендаций: отбор кандидатов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23D1EB-5CC5-C244-B4AF-229144378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FA83B-5799-2742-9C07-166A838B8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29</a:t>
            </a:fld>
            <a:endParaRPr lang="ru-RU" dirty="0"/>
          </a:p>
        </p:txBody>
      </p:sp>
      <p:cxnSp>
        <p:nvCxnSpPr>
          <p:cNvPr id="5" name="Прямая со стрелкой 11">
            <a:extLst>
              <a:ext uri="{FF2B5EF4-FFF2-40B4-BE49-F238E27FC236}">
                <a16:creationId xmlns:a16="http://schemas.microsoft.com/office/drawing/2014/main" id="{488B7815-26F3-194F-AEF5-E5D6268DFEF5}"/>
              </a:ext>
            </a:extLst>
          </p:cNvPr>
          <p:cNvCxnSpPr>
            <a:cxnSpLocks/>
          </p:cNvCxnSpPr>
          <p:nvPr/>
        </p:nvCxnSpPr>
        <p:spPr>
          <a:xfrm>
            <a:off x="6882334" y="4411874"/>
            <a:ext cx="0" cy="679514"/>
          </a:xfrm>
          <a:prstGeom prst="straightConnector1">
            <a:avLst/>
          </a:prstGeom>
          <a:ln w="19050" cmpd="sng">
            <a:solidFill>
              <a:schemeClr val="bg2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Скругленный прямоугольник 12">
            <a:extLst>
              <a:ext uri="{FF2B5EF4-FFF2-40B4-BE49-F238E27FC236}">
                <a16:creationId xmlns:a16="http://schemas.microsoft.com/office/drawing/2014/main" id="{06A3412F-8F3F-E748-BC5E-8BCD76FCFB7B}"/>
              </a:ext>
            </a:extLst>
          </p:cNvPr>
          <p:cNvSpPr/>
          <p:nvPr/>
        </p:nvSpPr>
        <p:spPr>
          <a:xfrm>
            <a:off x="1587600" y="5383166"/>
            <a:ext cx="10575906" cy="109554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bg2"/>
                </a:solidFill>
              </a:rPr>
              <a:t>Позитивы</a:t>
            </a:r>
          </a:p>
        </p:txBody>
      </p:sp>
      <p:sp>
        <p:nvSpPr>
          <p:cNvPr id="9" name="Скругленный прямоугольник 15">
            <a:extLst>
              <a:ext uri="{FF2B5EF4-FFF2-40B4-BE49-F238E27FC236}">
                <a16:creationId xmlns:a16="http://schemas.microsoft.com/office/drawing/2014/main" id="{F3754025-415A-2E44-8BEA-361AC4C5BE16}"/>
              </a:ext>
            </a:extLst>
          </p:cNvPr>
          <p:cNvSpPr/>
          <p:nvPr/>
        </p:nvSpPr>
        <p:spPr>
          <a:xfrm>
            <a:off x="1587600" y="3042000"/>
            <a:ext cx="10575907" cy="1078096"/>
          </a:xfrm>
          <a:prstGeom prst="roundRect">
            <a:avLst>
              <a:gd name="adj" fmla="val 2299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История пользователя</a:t>
            </a:r>
          </a:p>
        </p:txBody>
      </p:sp>
      <p:cxnSp>
        <p:nvCxnSpPr>
          <p:cNvPr id="19" name="Прямая со стрелкой 11">
            <a:extLst>
              <a:ext uri="{FF2B5EF4-FFF2-40B4-BE49-F238E27FC236}">
                <a16:creationId xmlns:a16="http://schemas.microsoft.com/office/drawing/2014/main" id="{F493D01E-469A-9345-84C5-7699E47747ED}"/>
              </a:ext>
            </a:extLst>
          </p:cNvPr>
          <p:cNvCxnSpPr>
            <a:cxnSpLocks/>
          </p:cNvCxnSpPr>
          <p:nvPr/>
        </p:nvCxnSpPr>
        <p:spPr>
          <a:xfrm>
            <a:off x="6882334" y="6770493"/>
            <a:ext cx="0" cy="679514"/>
          </a:xfrm>
          <a:prstGeom prst="straightConnector1">
            <a:avLst/>
          </a:prstGeom>
          <a:ln w="19050" cmpd="sng">
            <a:solidFill>
              <a:schemeClr val="bg2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2">
            <a:extLst>
              <a:ext uri="{FF2B5EF4-FFF2-40B4-BE49-F238E27FC236}">
                <a16:creationId xmlns:a16="http://schemas.microsoft.com/office/drawing/2014/main" id="{D834D0A2-F404-CB48-897A-14EAD503AFA5}"/>
              </a:ext>
            </a:extLst>
          </p:cNvPr>
          <p:cNvSpPr/>
          <p:nvPr/>
        </p:nvSpPr>
        <p:spPr>
          <a:xfrm>
            <a:off x="1587600" y="7741785"/>
            <a:ext cx="10575906" cy="109554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bg2"/>
                </a:solidFill>
              </a:rPr>
              <a:t>Якоря</a:t>
            </a:r>
          </a:p>
        </p:txBody>
      </p:sp>
      <p:cxnSp>
        <p:nvCxnSpPr>
          <p:cNvPr id="21" name="Прямая со стрелкой 11">
            <a:extLst>
              <a:ext uri="{FF2B5EF4-FFF2-40B4-BE49-F238E27FC236}">
                <a16:creationId xmlns:a16="http://schemas.microsoft.com/office/drawing/2014/main" id="{082932CE-F838-594A-919F-C6F1B4763D26}"/>
              </a:ext>
            </a:extLst>
          </p:cNvPr>
          <p:cNvCxnSpPr>
            <a:cxnSpLocks/>
          </p:cNvCxnSpPr>
          <p:nvPr/>
        </p:nvCxnSpPr>
        <p:spPr>
          <a:xfrm>
            <a:off x="6882334" y="9129112"/>
            <a:ext cx="0" cy="679514"/>
          </a:xfrm>
          <a:prstGeom prst="straightConnector1">
            <a:avLst/>
          </a:prstGeom>
          <a:ln w="19050" cmpd="sng">
            <a:solidFill>
              <a:schemeClr val="bg2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Скругленный прямоугольник 12">
            <a:extLst>
              <a:ext uri="{FF2B5EF4-FFF2-40B4-BE49-F238E27FC236}">
                <a16:creationId xmlns:a16="http://schemas.microsoft.com/office/drawing/2014/main" id="{74B3E521-63BA-B241-A040-106D2BFF2F28}"/>
              </a:ext>
            </a:extLst>
          </p:cNvPr>
          <p:cNvSpPr/>
          <p:nvPr/>
        </p:nvSpPr>
        <p:spPr>
          <a:xfrm>
            <a:off x="1587600" y="10100404"/>
            <a:ext cx="10575906" cy="109554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bg2"/>
                </a:solidFill>
              </a:rPr>
              <a:t>Списки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48C4DFF-54A0-1041-84B5-2E3E279BCD1E}"/>
              </a:ext>
            </a:extLst>
          </p:cNvPr>
          <p:cNvSpPr txBox="1">
            <a:spLocks/>
          </p:cNvSpPr>
          <p:nvPr/>
        </p:nvSpPr>
        <p:spPr>
          <a:xfrm>
            <a:off x="12954406" y="7651205"/>
            <a:ext cx="9840407" cy="1035898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0AD50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/>
              <a:t>Хорошие документы, в оценке которых мы уверены (семпл)</a:t>
            </a:r>
          </a:p>
          <a:p>
            <a:endParaRPr lang="ru-RU" sz="4400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F9BDC52-75E3-E249-BEC4-69596DE77E47}"/>
              </a:ext>
            </a:extLst>
          </p:cNvPr>
          <p:cNvSpPr txBox="1">
            <a:spLocks/>
          </p:cNvSpPr>
          <p:nvPr/>
        </p:nvSpPr>
        <p:spPr>
          <a:xfrm>
            <a:off x="12954406" y="9999629"/>
            <a:ext cx="9866006" cy="1035898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0AD50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/>
              <a:t>Заранее подготовленный список рекомендаций для каждого якоря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D12EA39-BD83-5649-A103-45897EEB68CF}"/>
              </a:ext>
            </a:extLst>
          </p:cNvPr>
          <p:cNvSpPr txBox="1">
            <a:spLocks/>
          </p:cNvSpPr>
          <p:nvPr/>
        </p:nvSpPr>
        <p:spPr>
          <a:xfrm>
            <a:off x="12954406" y="5609752"/>
            <a:ext cx="10684800" cy="1035898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0AD50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/>
              <a:t>Документы, которые понравились пользователю</a:t>
            </a:r>
          </a:p>
          <a:p>
            <a:endParaRPr lang="ru-RU" sz="440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DCB10C5-94A0-3AF9-CDA0-B2981D4B29D0}"/>
              </a:ext>
            </a:extLst>
          </p:cNvPr>
          <p:cNvSpPr txBox="1">
            <a:spLocks/>
          </p:cNvSpPr>
          <p:nvPr/>
        </p:nvSpPr>
        <p:spPr>
          <a:xfrm>
            <a:off x="12954406" y="3198422"/>
            <a:ext cx="10303200" cy="1035898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0AD50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/>
              <a:t>Все просмотренные документы</a:t>
            </a:r>
          </a:p>
          <a:p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4060245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2D9C6148-FA8A-A840-8411-5CD41D0E3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894" y="584201"/>
            <a:ext cx="4475162" cy="468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8951AD3-9F72-F947-9EEA-BDA9F9501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7394" y="584201"/>
            <a:ext cx="4476750" cy="468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CC2B1F10-701E-6741-ACE3-87E55962F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719" y="584201"/>
            <a:ext cx="4476750" cy="468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FB1CD84-9358-D545-9076-61D85349F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806" y="584201"/>
            <a:ext cx="4476750" cy="468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5" name="Text Box 5">
            <a:extLst>
              <a:ext uri="{FF2B5EF4-FFF2-40B4-BE49-F238E27FC236}">
                <a16:creationId xmlns:a16="http://schemas.microsoft.com/office/drawing/2014/main" id="{E6EFE6C7-11FD-8847-ABF3-149DA3543996}"/>
              </a:ext>
            </a:extLst>
          </p:cNvPr>
          <p:cNvSpPr txBox="1">
            <a:spLocks/>
          </p:cNvSpPr>
          <p:nvPr/>
        </p:nvSpPr>
        <p:spPr bwMode="auto">
          <a:xfrm>
            <a:off x="22582982" y="12751098"/>
            <a:ext cx="327975" cy="628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45720" rIns="45720" anchor="ctr">
            <a:spAutoFit/>
          </a:bodyPr>
          <a:lstStyle>
            <a:lvl1pPr defTabSz="1827213">
              <a:defRPr sz="4500">
                <a:solidFill>
                  <a:srgbClr val="FF5317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1pPr>
            <a:lvl2pPr defTabSz="1827213">
              <a:defRPr sz="4500">
                <a:solidFill>
                  <a:srgbClr val="FF5317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2pPr>
            <a:lvl3pPr defTabSz="1827213">
              <a:defRPr sz="4500">
                <a:solidFill>
                  <a:srgbClr val="FF5317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3pPr>
            <a:lvl4pPr defTabSz="1827213">
              <a:defRPr sz="4500">
                <a:solidFill>
                  <a:srgbClr val="FF5317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4pPr>
            <a:lvl5pPr defTabSz="1827213">
              <a:defRPr sz="4500">
                <a:solidFill>
                  <a:srgbClr val="FF5317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5pPr>
            <a:lvl6pPr marL="1000125" indent="3113088" defTabSz="1827213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FF5317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6pPr>
            <a:lvl7pPr marL="1457325" indent="3113088" defTabSz="1827213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FF5317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7pPr>
            <a:lvl8pPr marL="1914525" indent="3113088" defTabSz="1827213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FF5317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8pPr>
            <a:lvl9pPr marL="2371725" indent="3113088" defTabSz="1827213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FF5317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9pPr>
          </a:lstStyle>
          <a:p>
            <a:pPr>
              <a:lnSpc>
                <a:spcPct val="110000"/>
              </a:lnSpc>
            </a:pPr>
            <a:fld id="{8F11C165-BAD4-4444-A8B3-E39CCB37F480}" type="slidenum">
              <a:rPr lang="en-RU" altLang="en-RU" sz="3300">
                <a:solidFill>
                  <a:srgbClr val="FFFFFF"/>
                </a:solidFill>
              </a:rPr>
              <a:pPr>
                <a:lnSpc>
                  <a:spcPct val="110000"/>
                </a:lnSpc>
              </a:pPr>
              <a:t>3</a:t>
            </a:fld>
            <a:endParaRPr lang="en-RU" altLang="en-RU" sz="3300">
              <a:solidFill>
                <a:srgbClr val="FFFFFF"/>
              </a:solidFill>
            </a:endParaRP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3D8118F5-32BF-B543-ADC6-1FD00F3EDBC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 bwMode="auto">
          <a:xfrm>
            <a:off x="1383507" y="6100764"/>
            <a:ext cx="21613813" cy="1495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50773" tIns="50773" rIns="50773" bIns="50773" rtlCol="0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</a:pPr>
            <a:r>
              <a:rPr lang="en-RU" altLang="en-RU" sz="4200" dirty="0"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rPr>
              <a:t>Дзен — это блогерская платформа</a:t>
            </a:r>
            <a:r>
              <a:rPr lang="ru-RU" altLang="en-RU" sz="4200" dirty="0"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rPr>
              <a:t>, где б</a:t>
            </a:r>
            <a:r>
              <a:rPr lang="en-RU" altLang="en-RU" sz="4200" dirty="0"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rPr>
              <a:t>логеры создают публикации, набирают аудиторию и зарабатывают.</a:t>
            </a:r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7446587C-AD6E-264F-8E2D-0AFE212C5E30}"/>
              </a:ext>
            </a:extLst>
          </p:cNvPr>
          <p:cNvSpPr>
            <a:spLocks/>
          </p:cNvSpPr>
          <p:nvPr/>
        </p:nvSpPr>
        <p:spPr bwMode="auto">
          <a:xfrm>
            <a:off x="11906" y="12439650"/>
            <a:ext cx="24358600" cy="1270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lvl1pPr defTabSz="1827213">
              <a:defRPr sz="4500">
                <a:solidFill>
                  <a:srgbClr val="FF5317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1pPr>
            <a:lvl2pPr defTabSz="1827213">
              <a:defRPr sz="4500">
                <a:solidFill>
                  <a:srgbClr val="FF5317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2pPr>
            <a:lvl3pPr defTabSz="1827213">
              <a:defRPr sz="4500">
                <a:solidFill>
                  <a:srgbClr val="FF5317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3pPr>
            <a:lvl4pPr defTabSz="1827213">
              <a:defRPr sz="4500">
                <a:solidFill>
                  <a:srgbClr val="FF5317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4pPr>
            <a:lvl5pPr defTabSz="1827213">
              <a:defRPr sz="4500">
                <a:solidFill>
                  <a:srgbClr val="FF5317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5pPr>
            <a:lvl6pPr marL="1000125" indent="3113088" defTabSz="1827213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FF5317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6pPr>
            <a:lvl7pPr marL="1457325" indent="3113088" defTabSz="1827213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FF5317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7pPr>
            <a:lvl8pPr marL="1914525" indent="3113088" defTabSz="1827213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FF5317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8pPr>
            <a:lvl9pPr marL="2371725" indent="3113088" defTabSz="1827213" fontAlgn="base" hangingPunct="0">
              <a:spcBef>
                <a:spcPct val="0"/>
              </a:spcBef>
              <a:spcAft>
                <a:spcPct val="0"/>
              </a:spcAft>
              <a:defRPr sz="4500">
                <a:solidFill>
                  <a:srgbClr val="FF5317"/>
                </a:solidFill>
                <a:latin typeface="Helvetica" pitchFamily="2" charset="0"/>
                <a:ea typeface="Helvetica" pitchFamily="2" charset="0"/>
                <a:cs typeface="Helvetica" pitchFamily="2" charset="0"/>
                <a:sym typeface="Helvetica" pitchFamily="2" charset="0"/>
              </a:defRPr>
            </a:lvl9pPr>
          </a:lstStyle>
          <a:p>
            <a:endParaRPr lang="en-RU" altLang="en-RU" sz="3100" u="sng">
              <a:solidFill>
                <a:srgbClr val="FFFFFF"/>
              </a:solidFill>
            </a:endParaRP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2D9DF6BF-5E51-374A-BA44-28B5908231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719" y="8213726"/>
            <a:ext cx="4476750" cy="468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9" name="Picture 9">
            <a:extLst>
              <a:ext uri="{FF2B5EF4-FFF2-40B4-BE49-F238E27FC236}">
                <a16:creationId xmlns:a16="http://schemas.microsoft.com/office/drawing/2014/main" id="{41BAEDD8-60CD-5542-8D6D-0275F5930C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806" y="8213726"/>
            <a:ext cx="4476750" cy="468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B219F2E0-2AEB-A44B-B675-5AD5AE15F0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894" y="8213726"/>
            <a:ext cx="4475162" cy="468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31" name="Picture 11">
            <a:extLst>
              <a:ext uri="{FF2B5EF4-FFF2-40B4-BE49-F238E27FC236}">
                <a16:creationId xmlns:a16="http://schemas.microsoft.com/office/drawing/2014/main" id="{05FD3A9D-85B3-334B-8FDA-21C5C57EB2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7394" y="8213726"/>
            <a:ext cx="4476750" cy="468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76086-F63A-7447-AF91-CCE9A7FC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Аспекты рекомендаций: отбор кандидатов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23D1EB-5CC5-C244-B4AF-229144378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FA83B-5799-2742-9C07-166A838B8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30</a:t>
            </a:fld>
            <a:endParaRPr lang="ru-RU" dirty="0"/>
          </a:p>
        </p:txBody>
      </p:sp>
      <p:cxnSp>
        <p:nvCxnSpPr>
          <p:cNvPr id="5" name="Прямая со стрелкой 11">
            <a:extLst>
              <a:ext uri="{FF2B5EF4-FFF2-40B4-BE49-F238E27FC236}">
                <a16:creationId xmlns:a16="http://schemas.microsoft.com/office/drawing/2014/main" id="{488B7815-26F3-194F-AEF5-E5D6268DFEF5}"/>
              </a:ext>
            </a:extLst>
          </p:cNvPr>
          <p:cNvCxnSpPr>
            <a:cxnSpLocks/>
          </p:cNvCxnSpPr>
          <p:nvPr/>
        </p:nvCxnSpPr>
        <p:spPr>
          <a:xfrm>
            <a:off x="6882334" y="4411874"/>
            <a:ext cx="0" cy="679514"/>
          </a:xfrm>
          <a:prstGeom prst="straightConnector1">
            <a:avLst/>
          </a:prstGeom>
          <a:ln w="19050" cmpd="sng">
            <a:solidFill>
              <a:schemeClr val="bg2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Скругленный прямоугольник 12">
            <a:extLst>
              <a:ext uri="{FF2B5EF4-FFF2-40B4-BE49-F238E27FC236}">
                <a16:creationId xmlns:a16="http://schemas.microsoft.com/office/drawing/2014/main" id="{06A3412F-8F3F-E748-BC5E-8BCD76FCFB7B}"/>
              </a:ext>
            </a:extLst>
          </p:cNvPr>
          <p:cNvSpPr/>
          <p:nvPr/>
        </p:nvSpPr>
        <p:spPr>
          <a:xfrm>
            <a:off x="1587600" y="5383166"/>
            <a:ext cx="10575906" cy="109554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bg2"/>
                </a:solidFill>
              </a:rPr>
              <a:t>Позитивы</a:t>
            </a:r>
          </a:p>
        </p:txBody>
      </p:sp>
      <p:sp>
        <p:nvSpPr>
          <p:cNvPr id="9" name="Скругленный прямоугольник 15">
            <a:extLst>
              <a:ext uri="{FF2B5EF4-FFF2-40B4-BE49-F238E27FC236}">
                <a16:creationId xmlns:a16="http://schemas.microsoft.com/office/drawing/2014/main" id="{F3754025-415A-2E44-8BEA-361AC4C5BE16}"/>
              </a:ext>
            </a:extLst>
          </p:cNvPr>
          <p:cNvSpPr/>
          <p:nvPr/>
        </p:nvSpPr>
        <p:spPr>
          <a:xfrm>
            <a:off x="1587600" y="3042000"/>
            <a:ext cx="10575907" cy="1078096"/>
          </a:xfrm>
          <a:prstGeom prst="roundRect">
            <a:avLst>
              <a:gd name="adj" fmla="val 22993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tx1"/>
                </a:solidFill>
              </a:rPr>
              <a:t>История пользователя</a:t>
            </a:r>
          </a:p>
        </p:txBody>
      </p:sp>
      <p:cxnSp>
        <p:nvCxnSpPr>
          <p:cNvPr id="19" name="Прямая со стрелкой 11">
            <a:extLst>
              <a:ext uri="{FF2B5EF4-FFF2-40B4-BE49-F238E27FC236}">
                <a16:creationId xmlns:a16="http://schemas.microsoft.com/office/drawing/2014/main" id="{F493D01E-469A-9345-84C5-7699E47747ED}"/>
              </a:ext>
            </a:extLst>
          </p:cNvPr>
          <p:cNvCxnSpPr>
            <a:cxnSpLocks/>
          </p:cNvCxnSpPr>
          <p:nvPr/>
        </p:nvCxnSpPr>
        <p:spPr>
          <a:xfrm>
            <a:off x="6882334" y="6770493"/>
            <a:ext cx="0" cy="679514"/>
          </a:xfrm>
          <a:prstGeom prst="straightConnector1">
            <a:avLst/>
          </a:prstGeom>
          <a:ln w="19050" cmpd="sng">
            <a:solidFill>
              <a:schemeClr val="bg2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Скругленный прямоугольник 12">
            <a:extLst>
              <a:ext uri="{FF2B5EF4-FFF2-40B4-BE49-F238E27FC236}">
                <a16:creationId xmlns:a16="http://schemas.microsoft.com/office/drawing/2014/main" id="{D834D0A2-F404-CB48-897A-14EAD503AFA5}"/>
              </a:ext>
            </a:extLst>
          </p:cNvPr>
          <p:cNvSpPr/>
          <p:nvPr/>
        </p:nvSpPr>
        <p:spPr>
          <a:xfrm>
            <a:off x="1587600" y="7741785"/>
            <a:ext cx="10575906" cy="109554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bg2"/>
                </a:solidFill>
              </a:rPr>
              <a:t>Якоря</a:t>
            </a:r>
          </a:p>
        </p:txBody>
      </p:sp>
      <p:cxnSp>
        <p:nvCxnSpPr>
          <p:cNvPr id="21" name="Прямая со стрелкой 11">
            <a:extLst>
              <a:ext uri="{FF2B5EF4-FFF2-40B4-BE49-F238E27FC236}">
                <a16:creationId xmlns:a16="http://schemas.microsoft.com/office/drawing/2014/main" id="{082932CE-F838-594A-919F-C6F1B4763D26}"/>
              </a:ext>
            </a:extLst>
          </p:cNvPr>
          <p:cNvCxnSpPr>
            <a:cxnSpLocks/>
          </p:cNvCxnSpPr>
          <p:nvPr/>
        </p:nvCxnSpPr>
        <p:spPr>
          <a:xfrm>
            <a:off x="6882334" y="9129112"/>
            <a:ext cx="0" cy="679514"/>
          </a:xfrm>
          <a:prstGeom prst="straightConnector1">
            <a:avLst/>
          </a:prstGeom>
          <a:ln w="19050" cmpd="sng">
            <a:solidFill>
              <a:schemeClr val="bg2"/>
            </a:solidFill>
            <a:prstDash val="solid"/>
            <a:headEnd type="none" w="lg" len="me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Скругленный прямоугольник 12">
            <a:extLst>
              <a:ext uri="{FF2B5EF4-FFF2-40B4-BE49-F238E27FC236}">
                <a16:creationId xmlns:a16="http://schemas.microsoft.com/office/drawing/2014/main" id="{74B3E521-63BA-B241-A040-106D2BFF2F28}"/>
              </a:ext>
            </a:extLst>
          </p:cNvPr>
          <p:cNvSpPr/>
          <p:nvPr/>
        </p:nvSpPr>
        <p:spPr>
          <a:xfrm>
            <a:off x="1587600" y="10100404"/>
            <a:ext cx="10575906" cy="1095549"/>
          </a:xfrm>
          <a:prstGeom prst="roundRect">
            <a:avLst>
              <a:gd name="adj" fmla="val 25078"/>
            </a:avLst>
          </a:prstGeom>
          <a:noFill/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4800" dirty="0">
                <a:ln w="0"/>
                <a:solidFill>
                  <a:schemeClr val="bg2"/>
                </a:solidFill>
              </a:rPr>
              <a:t>Списки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48C4DFF-54A0-1041-84B5-2E3E279BCD1E}"/>
              </a:ext>
            </a:extLst>
          </p:cNvPr>
          <p:cNvSpPr txBox="1">
            <a:spLocks/>
          </p:cNvSpPr>
          <p:nvPr/>
        </p:nvSpPr>
        <p:spPr>
          <a:xfrm>
            <a:off x="12954406" y="8950165"/>
            <a:ext cx="10684795" cy="2105435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0AD50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/>
              <a:t>Оффлайн: фильтруем формулой релевантности, сортируем формулой аттрактивности</a:t>
            </a:r>
          </a:p>
          <a:p>
            <a:endParaRPr lang="ru-RU" sz="4400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AD12EA39-BD83-5649-A103-45897EEB68CF}"/>
              </a:ext>
            </a:extLst>
          </p:cNvPr>
          <p:cNvSpPr txBox="1">
            <a:spLocks/>
          </p:cNvSpPr>
          <p:nvPr/>
        </p:nvSpPr>
        <p:spPr>
          <a:xfrm>
            <a:off x="12954406" y="6485538"/>
            <a:ext cx="10684800" cy="1035898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0AD50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/>
              <a:t>Формула релевантности (оффлайн) или </a:t>
            </a:r>
            <a:r>
              <a:rPr lang="en-US" sz="3600" dirty="0"/>
              <a:t>KNN </a:t>
            </a:r>
            <a:r>
              <a:rPr lang="ru-RU" sz="3600" dirty="0"/>
              <a:t>(онлайн)</a:t>
            </a:r>
          </a:p>
          <a:p>
            <a:endParaRPr lang="ru-RU" sz="440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DCB10C5-94A0-3AF9-CDA0-B2981D4B29D0}"/>
              </a:ext>
            </a:extLst>
          </p:cNvPr>
          <p:cNvSpPr txBox="1">
            <a:spLocks/>
          </p:cNvSpPr>
          <p:nvPr/>
        </p:nvSpPr>
        <p:spPr>
          <a:xfrm>
            <a:off x="12954406" y="4377439"/>
            <a:ext cx="10303200" cy="1035898"/>
          </a:xfrm>
          <a:prstGeom prst="rect">
            <a:avLst/>
          </a:prstGeom>
        </p:spPr>
        <p:txBody>
          <a:bodyPr/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0AD50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600" dirty="0"/>
              <a:t>Онлайн: Лайки или длинные просмотры</a:t>
            </a:r>
            <a:r>
              <a:rPr lang="en-US" sz="3600" dirty="0"/>
              <a:t> + DPP</a:t>
            </a:r>
            <a:endParaRPr lang="ru-RU" sz="3600" dirty="0"/>
          </a:p>
          <a:p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044937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B691-A8DE-B04C-ABFE-49A91E31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Аспекты рекомендаций: отбор кандидатов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DF3AB6-D991-0F41-8733-22ECA87F8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2654B-616F-184E-91FF-1676926900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0" y="3042000"/>
            <a:ext cx="21232812" cy="8793162"/>
          </a:xfrm>
        </p:spPr>
        <p:txBody>
          <a:bodyPr/>
          <a:lstStyle/>
          <a:p>
            <a:pPr lvl="2">
              <a:lnSpc>
                <a:spcPct val="150000"/>
              </a:lnSpc>
            </a:pPr>
            <a:r>
              <a:rPr lang="ru-RU" sz="4400" dirty="0"/>
              <a:t>Разделили аспекты рекомендаций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Проще объяснять рекомендации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Проще искать ошибки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Проще мониторить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Можно улучшать отдельные части </a:t>
            </a:r>
            <a:r>
              <a:rPr lang="ru-RU" sz="4400" dirty="0" err="1"/>
              <a:t>пайплайна</a:t>
            </a:r>
            <a:r>
              <a:rPr lang="ru-RU" sz="4400" dirty="0"/>
              <a:t> независимо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0CE7A-7C84-DD41-B1C8-4F48C8FEC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4815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3895-E8AA-EF40-8362-17B317FF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C62F8-B5E3-654C-B06F-5BBF56A6F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0" y="4778321"/>
            <a:ext cx="21232812" cy="5066346"/>
          </a:xfrm>
        </p:spPr>
        <p:txBody>
          <a:bodyPr/>
          <a:lstStyle/>
          <a:p>
            <a:r>
              <a:rPr lang="ru-RU" sz="6600" dirty="0"/>
              <a:t>Как объединить много разных форматов контента в одной рекомендательной системе?</a:t>
            </a:r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en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0FCEC-F8B6-3145-99D5-F8DE1C6C4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875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B691-A8DE-B04C-ABFE-49A91E31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Смешивание разных форматов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DF3AB6-D991-0F41-8733-22ECA87F8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2654B-616F-184E-91FF-1676926900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0" y="2461419"/>
            <a:ext cx="21232812" cy="8793162"/>
          </a:xfrm>
        </p:spPr>
        <p:txBody>
          <a:bodyPr/>
          <a:lstStyle/>
          <a:p>
            <a:pPr marL="4037" lvl="2" indent="0">
              <a:buNone/>
            </a:pPr>
            <a:r>
              <a:rPr lang="ru-RU" sz="4400" b="1" dirty="0"/>
              <a:t>Форматы</a:t>
            </a:r>
          </a:p>
          <a:p>
            <a:pPr marL="4037" lvl="2" indent="0">
              <a:buNone/>
            </a:pPr>
            <a:r>
              <a:rPr lang="ru-RU" sz="4400" dirty="0"/>
              <a:t>Статьи, видео, короткие видео, </a:t>
            </a:r>
            <a:r>
              <a:rPr lang="en-US" sz="4400" dirty="0"/>
              <a:t>etc.</a:t>
            </a:r>
            <a:endParaRPr lang="ru-RU" sz="4400" dirty="0"/>
          </a:p>
          <a:p>
            <a:pPr marL="4037" lvl="2" indent="0">
              <a:buNone/>
            </a:pPr>
            <a:endParaRPr lang="ru-RU" sz="4400" b="1" dirty="0"/>
          </a:p>
          <a:p>
            <a:pPr marL="4037" lvl="2" indent="0">
              <a:buNone/>
            </a:pPr>
            <a:r>
              <a:rPr lang="ru-RU" sz="4400" b="1" dirty="0"/>
              <a:t>Профицит</a:t>
            </a:r>
          </a:p>
          <a:p>
            <a:pPr marL="4037" lvl="2" indent="0">
              <a:buNone/>
            </a:pPr>
            <a:r>
              <a:rPr lang="ru-RU" sz="4400" dirty="0"/>
              <a:t>Композитная метрика, учитывающая разные взаимодействия с весами.</a:t>
            </a:r>
          </a:p>
          <a:p>
            <a:pPr marL="4037" lvl="2" indent="0">
              <a:buNone/>
            </a:pPr>
            <a:r>
              <a:rPr lang="ru-RU" sz="4400" dirty="0"/>
              <a:t>Веса подобрали в экспериментах</a:t>
            </a:r>
            <a:endParaRPr lang="en-US" sz="4400" dirty="0"/>
          </a:p>
          <a:p>
            <a:pPr marL="4037" lvl="2" indent="0">
              <a:buNone/>
            </a:pPr>
            <a:endParaRPr lang="en-US" sz="4400" dirty="0"/>
          </a:p>
          <a:p>
            <a:pPr marL="4037" lvl="2" indent="0">
              <a:buNone/>
            </a:pPr>
            <a:r>
              <a:rPr lang="ru-RU" sz="4400" b="1" dirty="0"/>
              <a:t>Смешивание форматов</a:t>
            </a:r>
          </a:p>
          <a:p>
            <a:pPr marL="4037" lvl="2" indent="0">
              <a:buNone/>
            </a:pPr>
            <a:r>
              <a:rPr lang="ru-RU" sz="4400" dirty="0"/>
              <a:t>Для пары (пользователь, формат) предсказываем средний профицит </a:t>
            </a:r>
            <a:r>
              <a:rPr lang="ru-RU" sz="4400" dirty="0" err="1"/>
              <a:t>катбустом</a:t>
            </a:r>
            <a:r>
              <a:rPr lang="ru-RU" sz="4400" dirty="0"/>
              <a:t>, в финальных рекомендациях доли форматов пропорциональны </a:t>
            </a:r>
            <a:r>
              <a:rPr lang="ru-RU" sz="4400" dirty="0" err="1"/>
              <a:t>скорам</a:t>
            </a:r>
            <a:endParaRPr lang="ru-RU" sz="4400" dirty="0"/>
          </a:p>
          <a:p>
            <a:pPr marL="4037" lvl="2" indent="0">
              <a:buNone/>
            </a:pPr>
            <a:endParaRPr lang="ru-RU" sz="4400" dirty="0"/>
          </a:p>
          <a:p>
            <a:pPr marL="4037" lvl="2" indent="0">
              <a:buNone/>
            </a:pPr>
            <a:endParaRPr lang="ru-RU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0CE7A-7C84-DD41-B1C8-4F48C8FEC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4971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DB691-A8DE-B04C-ABFE-49A91E31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DF3AB6-D991-0F41-8733-22ECA87F8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A2654B-616F-184E-91FF-1676926900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06212" y="2660400"/>
            <a:ext cx="21232812" cy="8960341"/>
          </a:xfrm>
        </p:spPr>
        <p:txBody>
          <a:bodyPr/>
          <a:lstStyle/>
          <a:p>
            <a:pPr lvl="2">
              <a:lnSpc>
                <a:spcPct val="150000"/>
              </a:lnSpc>
            </a:pPr>
            <a:r>
              <a:rPr lang="ru-RU" sz="4400" dirty="0"/>
              <a:t>Построение рекомендаций – одна из самых сложных и многогранных задач </a:t>
            </a:r>
            <a:r>
              <a:rPr lang="en-US" sz="4400" dirty="0"/>
              <a:t>ML </a:t>
            </a:r>
            <a:r>
              <a:rPr lang="ru-RU" sz="4400" dirty="0"/>
              <a:t>в индустрии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Много нетривиальных взаимодействий во времени между пользователями и документами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Нет единой меры качества, и не все свойства можно численно измерить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Часто приходится оценивать с продуктовой точки зрения и с точки зрения опыта пользователя / автора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Простые модели часто выигрывают, потому что их проще поддерживать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50CE7A-7C84-DD41-B1C8-4F48C8FEC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0499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DB852A-387E-4F4A-A204-DB59F3F0D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2000" y="4568399"/>
            <a:ext cx="12442475" cy="2565825"/>
          </a:xfrm>
        </p:spPr>
        <p:txBody>
          <a:bodyPr/>
          <a:lstStyle/>
          <a:p>
            <a:r>
              <a:rPr lang="ru-RU" dirty="0"/>
              <a:t>Спасибо!</a:t>
            </a:r>
            <a:br>
              <a:rPr lang="ru-RU" dirty="0"/>
            </a:br>
            <a:r>
              <a:rPr lang="ru-RU" dirty="0"/>
              <a:t>Вопросы?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934378-B5AE-8449-BB33-D21AF9BAC03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72651" y="11012024"/>
            <a:ext cx="8418555" cy="432000"/>
          </a:xfrm>
        </p:spPr>
        <p:txBody>
          <a:bodyPr/>
          <a:lstStyle/>
          <a:p>
            <a:r>
              <a:rPr lang="en-US" sz="2800" dirty="0"/>
              <a:t>@</a:t>
            </a:r>
            <a:r>
              <a:rPr lang="en-US" sz="2800" dirty="0" err="1"/>
              <a:t>BeloborodovDmitri</a:t>
            </a:r>
            <a:endParaRPr lang="ru-RU" sz="2800" dirty="0"/>
          </a:p>
          <a:p>
            <a:endParaRPr lang="ru-RU" dirty="0"/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6BE1C39A-3366-D147-B660-A4FA6A266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5300" y="7564192"/>
            <a:ext cx="7692674" cy="1854557"/>
          </a:xfrm>
        </p:spPr>
        <p:txBody>
          <a:bodyPr/>
          <a:lstStyle/>
          <a:p>
            <a:r>
              <a:rPr lang="ru-RU" dirty="0"/>
              <a:t>Дмитрий Белобородов, </a:t>
            </a:r>
          </a:p>
          <a:p>
            <a:r>
              <a:rPr lang="en" dirty="0"/>
              <a:t>ML-</a:t>
            </a:r>
            <a:r>
              <a:rPr lang="ru-RU" dirty="0"/>
              <a:t>разработчик</a:t>
            </a: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E8214135-177E-8649-B042-D28A38BE555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765484" y="10282545"/>
            <a:ext cx="8425722" cy="432000"/>
          </a:xfrm>
        </p:spPr>
        <p:txBody>
          <a:bodyPr/>
          <a:lstStyle/>
          <a:p>
            <a:r>
              <a:rPr lang="en-US" sz="2800" dirty="0" err="1"/>
              <a:t>beloborodovds@yandex-team.ru</a:t>
            </a:r>
            <a:endParaRPr lang="ru-RU" sz="2800" dirty="0"/>
          </a:p>
          <a:p>
            <a:endParaRPr lang="ru-RU" dirty="0"/>
          </a:p>
        </p:txBody>
      </p:sp>
      <p:sp>
        <p:nvSpPr>
          <p:cNvPr id="8" name="Подзаголовок 1">
            <a:extLst>
              <a:ext uri="{FF2B5EF4-FFF2-40B4-BE49-F238E27FC236}">
                <a16:creationId xmlns:a16="http://schemas.microsoft.com/office/drawing/2014/main" id="{52DDCA77-8244-304A-8D44-FD58020BFF0E}"/>
              </a:ext>
            </a:extLst>
          </p:cNvPr>
          <p:cNvSpPr txBox="1">
            <a:spLocks/>
          </p:cNvSpPr>
          <p:nvPr/>
        </p:nvSpPr>
        <p:spPr>
          <a:xfrm>
            <a:off x="3034440" y="9553066"/>
            <a:ext cx="7693025" cy="8561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36" indent="0" algn="l" defTabSz="190790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50AD50"/>
              </a:buClr>
              <a:buSzPct val="120000"/>
              <a:buFont typeface="Arial Unicode MS" panose="020B0604020202020204" pitchFamily="34" charset="-128"/>
              <a:buNone/>
              <a:defRPr sz="3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Pct val="150000"/>
              <a:buFont typeface="YS Text Light" pitchFamily="2" charset="-52"/>
              <a:buChar char="›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720000" indent="-715963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tabLst/>
              <a:defRPr sz="3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0" indent="0" algn="l" defTabSz="1828619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32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5028699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3007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7315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1623" indent="-457155" algn="l" defTabSz="182861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Дзен</a:t>
            </a:r>
            <a:br>
              <a:rPr lang="en-US" dirty="0"/>
            </a:br>
            <a:endParaRPr lang="ru-RU" dirty="0"/>
          </a:p>
        </p:txBody>
      </p:sp>
      <p:pic>
        <p:nvPicPr>
          <p:cNvPr id="9" name="image15.png" descr="image15.png">
            <a:extLst>
              <a:ext uri="{FF2B5EF4-FFF2-40B4-BE49-F238E27FC236}">
                <a16:creationId xmlns:a16="http://schemas.microsoft.com/office/drawing/2014/main" id="{446F4EFA-F0EF-5845-86E8-07AF988E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99" r="4999"/>
          <a:stretch>
            <a:fillRect/>
          </a:stretch>
        </p:blipFill>
        <p:spPr>
          <a:xfrm flipH="1">
            <a:off x="3032806" y="10318340"/>
            <a:ext cx="514975" cy="40679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F8DD5C90-262F-9546-91EA-12C56F74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128" y="10904859"/>
            <a:ext cx="646330" cy="64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108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48DE7-3028-B541-A822-959DFABD3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606" y="1259051"/>
            <a:ext cx="21232812" cy="2876459"/>
          </a:xfrm>
        </p:spPr>
        <p:txBody>
          <a:bodyPr/>
          <a:lstStyle/>
          <a:p>
            <a:r>
              <a:rPr lang="ru-RU" dirty="0"/>
              <a:t>Дзен в цифрах</a:t>
            </a:r>
            <a:endParaRPr lang="en-US" dirty="0"/>
          </a:p>
        </p:txBody>
      </p:sp>
      <p:sp>
        <p:nvSpPr>
          <p:cNvPr id="5" name="13 млн">
            <a:extLst>
              <a:ext uri="{FF2B5EF4-FFF2-40B4-BE49-F238E27FC236}">
                <a16:creationId xmlns:a16="http://schemas.microsoft.com/office/drawing/2014/main" id="{1362D27B-60EF-194E-AAD0-23E76C3F6D31}"/>
              </a:ext>
            </a:extLst>
          </p:cNvPr>
          <p:cNvSpPr txBox="1"/>
          <p:nvPr/>
        </p:nvSpPr>
        <p:spPr>
          <a:xfrm>
            <a:off x="2377232" y="4715988"/>
            <a:ext cx="4372992" cy="1396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16200">
                <a:solidFill>
                  <a:srgbClr val="FFFFFF"/>
                </a:solidFill>
                <a:latin typeface="+mn-lt"/>
                <a:ea typeface="+mn-ea"/>
                <a:cs typeface="+mn-cs"/>
                <a:sym typeface="Yandex Sans Text Medium"/>
              </a:defRPr>
            </a:lvl1pPr>
          </a:lstStyle>
          <a:p>
            <a:r>
              <a:rPr lang="ru-RU" sz="10400" dirty="0">
                <a:solidFill>
                  <a:srgbClr val="EBEBD7"/>
                </a:solidFill>
                <a:latin typeface="YS Text Medium" pitchFamily="2" charset="0"/>
              </a:rPr>
              <a:t>19</a:t>
            </a:r>
            <a:r>
              <a:rPr sz="10400" dirty="0">
                <a:solidFill>
                  <a:srgbClr val="EBEBD7"/>
                </a:solidFill>
                <a:latin typeface="YS Text Medium" pitchFamily="2" charset="0"/>
              </a:rPr>
              <a:t> </a:t>
            </a:r>
            <a:r>
              <a:rPr sz="10400" dirty="0" err="1">
                <a:solidFill>
                  <a:srgbClr val="EBEBD7"/>
                </a:solidFill>
                <a:latin typeface="YS Text Medium" pitchFamily="2" charset="0"/>
              </a:rPr>
              <a:t>млн</a:t>
            </a:r>
            <a:endParaRPr sz="10400" dirty="0">
              <a:solidFill>
                <a:srgbClr val="EBEBD7"/>
              </a:solidFill>
              <a:latin typeface="YS Text Medium" pitchFamily="2" charset="0"/>
            </a:endParaRPr>
          </a:p>
        </p:txBody>
      </p:sp>
      <p:sp>
        <p:nvSpPr>
          <p:cNvPr id="6" name="человек открывают…">
            <a:extLst>
              <a:ext uri="{FF2B5EF4-FFF2-40B4-BE49-F238E27FC236}">
                <a16:creationId xmlns:a16="http://schemas.microsoft.com/office/drawing/2014/main" id="{A18CD568-0AB0-D247-863A-D407FBD8EC18}"/>
              </a:ext>
            </a:extLst>
          </p:cNvPr>
          <p:cNvSpPr txBox="1"/>
          <p:nvPr/>
        </p:nvSpPr>
        <p:spPr>
          <a:xfrm>
            <a:off x="2532327" y="6273557"/>
            <a:ext cx="4591824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700">
                <a:solidFill>
                  <a:srgbClr val="FFFFFF"/>
                </a:solidFill>
                <a:latin typeface="Yandex Sans Text Regular"/>
                <a:ea typeface="Yandex Sans Text Regular"/>
                <a:cs typeface="Yandex Sans Text Regular"/>
                <a:sym typeface="Yandex Sans Text Regular"/>
              </a:defRPr>
            </a:pPr>
            <a:r>
              <a:rPr lang="ru-RU" dirty="0">
                <a:solidFill>
                  <a:srgbClr val="EBEBD7"/>
                </a:solidFill>
              </a:rPr>
              <a:t>человек каждый день открывают Дзен</a:t>
            </a:r>
          </a:p>
        </p:txBody>
      </p:sp>
      <p:sp>
        <p:nvSpPr>
          <p:cNvPr id="7" name="13 млн">
            <a:extLst>
              <a:ext uri="{FF2B5EF4-FFF2-40B4-BE49-F238E27FC236}">
                <a16:creationId xmlns:a16="http://schemas.microsoft.com/office/drawing/2014/main" id="{6D61FD3C-16AB-C644-BB6A-AB5C8E46A107}"/>
              </a:ext>
            </a:extLst>
          </p:cNvPr>
          <p:cNvSpPr txBox="1"/>
          <p:nvPr/>
        </p:nvSpPr>
        <p:spPr>
          <a:xfrm>
            <a:off x="9520006" y="4787054"/>
            <a:ext cx="4597412" cy="1382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16200">
                <a:solidFill>
                  <a:srgbClr val="FFFFFF"/>
                </a:solidFill>
                <a:latin typeface="+mn-lt"/>
                <a:ea typeface="+mn-ea"/>
                <a:cs typeface="+mn-cs"/>
                <a:sym typeface="Yandex Sans Text Medium"/>
              </a:defRPr>
            </a:lvl1pPr>
          </a:lstStyle>
          <a:p>
            <a:r>
              <a:rPr lang="ru-RU" sz="10400" b="1" dirty="0">
                <a:solidFill>
                  <a:srgbClr val="EBEBD7"/>
                </a:solidFill>
              </a:rPr>
              <a:t>58 млн</a:t>
            </a:r>
          </a:p>
        </p:txBody>
      </p:sp>
      <p:sp>
        <p:nvSpPr>
          <p:cNvPr id="9" name="человек открывают…">
            <a:extLst>
              <a:ext uri="{FF2B5EF4-FFF2-40B4-BE49-F238E27FC236}">
                <a16:creationId xmlns:a16="http://schemas.microsoft.com/office/drawing/2014/main" id="{E5B5D1BB-0C4A-7F40-B18E-3791FA63897C}"/>
              </a:ext>
            </a:extLst>
          </p:cNvPr>
          <p:cNvSpPr txBox="1"/>
          <p:nvPr/>
        </p:nvSpPr>
        <p:spPr>
          <a:xfrm>
            <a:off x="9544883" y="6389528"/>
            <a:ext cx="3409523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>
                <a:solidFill>
                  <a:srgbClr val="FFFFFF"/>
                </a:solidFill>
              </a:defRPr>
            </a:pPr>
            <a:r>
              <a:rPr lang="ru-RU" dirty="0">
                <a:solidFill>
                  <a:srgbClr val="EBEBD7"/>
                </a:solidFill>
              </a:rPr>
              <a:t>месячная аудитория</a:t>
            </a:r>
            <a:endParaRPr dirty="0">
              <a:solidFill>
                <a:srgbClr val="EBEBD7"/>
              </a:solidFill>
            </a:endParaRPr>
          </a:p>
        </p:txBody>
      </p:sp>
      <p:sp>
        <p:nvSpPr>
          <p:cNvPr id="10" name="13 млн">
            <a:extLst>
              <a:ext uri="{FF2B5EF4-FFF2-40B4-BE49-F238E27FC236}">
                <a16:creationId xmlns:a16="http://schemas.microsoft.com/office/drawing/2014/main" id="{5828BD08-1633-4C4B-9359-469DFBC594E5}"/>
              </a:ext>
            </a:extLst>
          </p:cNvPr>
          <p:cNvSpPr txBox="1"/>
          <p:nvPr/>
        </p:nvSpPr>
        <p:spPr>
          <a:xfrm>
            <a:off x="16770406" y="4787054"/>
            <a:ext cx="1586973" cy="1389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16200">
                <a:solidFill>
                  <a:srgbClr val="FFFFFF"/>
                </a:solidFill>
                <a:latin typeface="+mn-lt"/>
                <a:ea typeface="+mn-ea"/>
                <a:cs typeface="+mn-cs"/>
                <a:sym typeface="Yandex Sans Text Medium"/>
              </a:defRPr>
            </a:lvl1pPr>
          </a:lstStyle>
          <a:p>
            <a:r>
              <a:rPr lang="en-US" sz="10400" b="1" dirty="0">
                <a:solidFill>
                  <a:srgbClr val="EBEBD7"/>
                </a:solidFill>
              </a:rPr>
              <a:t>45</a:t>
            </a:r>
            <a:endParaRPr sz="10400" dirty="0">
              <a:solidFill>
                <a:srgbClr val="EBEBD7"/>
              </a:solidFill>
              <a:latin typeface="YS Text Medium" pitchFamily="2" charset="0"/>
            </a:endParaRPr>
          </a:p>
        </p:txBody>
      </p:sp>
      <p:sp>
        <p:nvSpPr>
          <p:cNvPr id="11" name="человек открывают…">
            <a:extLst>
              <a:ext uri="{FF2B5EF4-FFF2-40B4-BE49-F238E27FC236}">
                <a16:creationId xmlns:a16="http://schemas.microsoft.com/office/drawing/2014/main" id="{B4C83CCA-CDC0-3A4E-B32C-4F2DBCC78C9D}"/>
              </a:ext>
            </a:extLst>
          </p:cNvPr>
          <p:cNvSpPr txBox="1"/>
          <p:nvPr/>
        </p:nvSpPr>
        <p:spPr>
          <a:xfrm>
            <a:off x="2651206" y="10196446"/>
            <a:ext cx="2092752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>
                <a:solidFill>
                  <a:srgbClr val="FFFFFF"/>
                </a:solidFill>
              </a:defRPr>
            </a:pPr>
            <a:r>
              <a:rPr lang="ru-RU" dirty="0">
                <a:solidFill>
                  <a:srgbClr val="EBEBD7"/>
                </a:solidFill>
              </a:rPr>
              <a:t>сотрудников</a:t>
            </a:r>
            <a:endParaRPr dirty="0">
              <a:solidFill>
                <a:srgbClr val="EBEBD7"/>
              </a:solidFill>
            </a:endParaRPr>
          </a:p>
        </p:txBody>
      </p:sp>
      <p:sp>
        <p:nvSpPr>
          <p:cNvPr id="12" name="13 млн">
            <a:extLst>
              <a:ext uri="{FF2B5EF4-FFF2-40B4-BE49-F238E27FC236}">
                <a16:creationId xmlns:a16="http://schemas.microsoft.com/office/drawing/2014/main" id="{7E933FCE-41DF-0447-99AE-2C95EF1515B5}"/>
              </a:ext>
            </a:extLst>
          </p:cNvPr>
          <p:cNvSpPr txBox="1"/>
          <p:nvPr/>
        </p:nvSpPr>
        <p:spPr>
          <a:xfrm>
            <a:off x="2532327" y="8568363"/>
            <a:ext cx="2747547" cy="165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16200">
                <a:solidFill>
                  <a:srgbClr val="FFFFFF"/>
                </a:solidFill>
                <a:latin typeface="+mn-lt"/>
                <a:ea typeface="+mn-ea"/>
                <a:cs typeface="+mn-cs"/>
                <a:sym typeface="Yandex Sans Text Medium"/>
              </a:defRPr>
            </a:lvl1pPr>
          </a:lstStyle>
          <a:p>
            <a:r>
              <a:rPr lang="ru-RU" sz="12500" dirty="0">
                <a:solidFill>
                  <a:srgbClr val="EBEBD7"/>
                </a:solidFill>
                <a:latin typeface="YS Text Medium" pitchFamily="2" charset="0"/>
              </a:rPr>
              <a:t>400</a:t>
            </a:r>
          </a:p>
        </p:txBody>
      </p:sp>
      <p:sp>
        <p:nvSpPr>
          <p:cNvPr id="13" name="человек открывают…">
            <a:extLst>
              <a:ext uri="{FF2B5EF4-FFF2-40B4-BE49-F238E27FC236}">
                <a16:creationId xmlns:a16="http://schemas.microsoft.com/office/drawing/2014/main" id="{03FEBF6F-F869-8E49-9F0F-BBBFEBE46537}"/>
              </a:ext>
            </a:extLst>
          </p:cNvPr>
          <p:cNvSpPr txBox="1"/>
          <p:nvPr/>
        </p:nvSpPr>
        <p:spPr>
          <a:xfrm>
            <a:off x="16770406" y="6273556"/>
            <a:ext cx="5309682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>
              <a:defRPr sz="2700">
                <a:solidFill>
                  <a:srgbClr val="FFFFFF"/>
                </a:solidFill>
              </a:defRPr>
            </a:pPr>
            <a:r>
              <a:rPr lang="ru-RU" dirty="0">
                <a:solidFill>
                  <a:srgbClr val="EBEBD7"/>
                </a:solidFill>
              </a:rPr>
              <a:t>минут пользователь проводит</a:t>
            </a:r>
            <a:br>
              <a:rPr lang="ru-RU" dirty="0">
                <a:solidFill>
                  <a:srgbClr val="EBEBD7"/>
                </a:solidFill>
              </a:rPr>
            </a:br>
            <a:r>
              <a:rPr lang="ru-RU" dirty="0">
                <a:solidFill>
                  <a:srgbClr val="EBEBD7"/>
                </a:solidFill>
              </a:rPr>
              <a:t>в </a:t>
            </a:r>
            <a:r>
              <a:rPr lang="ru-RU" dirty="0" err="1">
                <a:solidFill>
                  <a:srgbClr val="EBEBD7"/>
                </a:solidFill>
              </a:rPr>
              <a:t>Дзене</a:t>
            </a:r>
            <a:r>
              <a:rPr lang="ru-RU" dirty="0">
                <a:solidFill>
                  <a:srgbClr val="EBEBD7"/>
                </a:solidFill>
              </a:rPr>
              <a:t> в среднем за день</a:t>
            </a:r>
            <a:endParaRPr dirty="0">
              <a:solidFill>
                <a:srgbClr val="EBEBD7"/>
              </a:solidFill>
            </a:endParaRPr>
          </a:p>
        </p:txBody>
      </p:sp>
      <p:sp>
        <p:nvSpPr>
          <p:cNvPr id="14" name="13 млн">
            <a:extLst>
              <a:ext uri="{FF2B5EF4-FFF2-40B4-BE49-F238E27FC236}">
                <a16:creationId xmlns:a16="http://schemas.microsoft.com/office/drawing/2014/main" id="{237717E1-ED4A-9141-B8AB-1CFB276955BB}"/>
              </a:ext>
            </a:extLst>
          </p:cNvPr>
          <p:cNvSpPr txBox="1"/>
          <p:nvPr/>
        </p:nvSpPr>
        <p:spPr>
          <a:xfrm>
            <a:off x="8924005" y="8318199"/>
            <a:ext cx="102657" cy="165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16200">
                <a:solidFill>
                  <a:srgbClr val="FFFFFF"/>
                </a:solidFill>
                <a:latin typeface="+mn-lt"/>
                <a:ea typeface="+mn-ea"/>
                <a:cs typeface="+mn-cs"/>
                <a:sym typeface="Yandex Sans Text Medium"/>
              </a:defRPr>
            </a:lvl1pPr>
          </a:lstStyle>
          <a:p>
            <a:endParaRPr sz="12500" dirty="0">
              <a:latin typeface="YS Text Medium" pitchFamily="2" charset="0"/>
            </a:endParaRPr>
          </a:p>
        </p:txBody>
      </p:sp>
      <p:sp>
        <p:nvSpPr>
          <p:cNvPr id="15" name="человек открывают…">
            <a:extLst>
              <a:ext uri="{FF2B5EF4-FFF2-40B4-BE49-F238E27FC236}">
                <a16:creationId xmlns:a16="http://schemas.microsoft.com/office/drawing/2014/main" id="{D1EB008F-B0CB-8144-80CF-1BCA567C89DA}"/>
              </a:ext>
            </a:extLst>
          </p:cNvPr>
          <p:cNvSpPr txBox="1"/>
          <p:nvPr/>
        </p:nvSpPr>
        <p:spPr>
          <a:xfrm>
            <a:off x="9680143" y="10196445"/>
            <a:ext cx="2477025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>
                <a:solidFill>
                  <a:srgbClr val="FFFFFF"/>
                </a:solidFill>
              </a:defRPr>
            </a:pPr>
            <a:r>
              <a:rPr lang="ru-RU" dirty="0">
                <a:solidFill>
                  <a:srgbClr val="EBEBD7"/>
                </a:solidFill>
              </a:rPr>
              <a:t>разработчиков</a:t>
            </a:r>
            <a:endParaRPr dirty="0">
              <a:solidFill>
                <a:srgbClr val="EBEBD7"/>
              </a:solidFill>
            </a:endParaRPr>
          </a:p>
        </p:txBody>
      </p:sp>
      <p:sp>
        <p:nvSpPr>
          <p:cNvPr id="16" name="13 млн">
            <a:extLst>
              <a:ext uri="{FF2B5EF4-FFF2-40B4-BE49-F238E27FC236}">
                <a16:creationId xmlns:a16="http://schemas.microsoft.com/office/drawing/2014/main" id="{3B0E1D54-7D2F-3842-A164-CD0230E2656A}"/>
              </a:ext>
            </a:extLst>
          </p:cNvPr>
          <p:cNvSpPr txBox="1"/>
          <p:nvPr/>
        </p:nvSpPr>
        <p:spPr>
          <a:xfrm>
            <a:off x="17010571" y="8635151"/>
            <a:ext cx="984244" cy="165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16200">
                <a:solidFill>
                  <a:srgbClr val="FFFFFF"/>
                </a:solidFill>
                <a:latin typeface="+mn-lt"/>
                <a:ea typeface="+mn-ea"/>
                <a:cs typeface="+mn-cs"/>
                <a:sym typeface="Yandex Sans Text Medium"/>
              </a:defRPr>
            </a:lvl1pPr>
          </a:lstStyle>
          <a:p>
            <a:r>
              <a:rPr lang="ru-RU" sz="12500" dirty="0">
                <a:solidFill>
                  <a:srgbClr val="EBEBD7"/>
                </a:solidFill>
                <a:latin typeface="YS Text Medium" pitchFamily="2" charset="0"/>
              </a:rPr>
              <a:t>2</a:t>
            </a:r>
            <a:endParaRPr sz="12500" dirty="0">
              <a:solidFill>
                <a:srgbClr val="EBEBD7"/>
              </a:solidFill>
              <a:latin typeface="YS Text Medium" pitchFamily="2" charset="0"/>
            </a:endParaRPr>
          </a:p>
        </p:txBody>
      </p:sp>
      <p:sp>
        <p:nvSpPr>
          <p:cNvPr id="17" name="человек открывают…">
            <a:extLst>
              <a:ext uri="{FF2B5EF4-FFF2-40B4-BE49-F238E27FC236}">
                <a16:creationId xmlns:a16="http://schemas.microsoft.com/office/drawing/2014/main" id="{2E5CA0DE-5C87-5C40-86E7-807C8433D9BA}"/>
              </a:ext>
            </a:extLst>
          </p:cNvPr>
          <p:cNvSpPr txBox="1"/>
          <p:nvPr/>
        </p:nvSpPr>
        <p:spPr>
          <a:xfrm>
            <a:off x="17080677" y="10155909"/>
            <a:ext cx="1139736" cy="518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700">
                <a:solidFill>
                  <a:srgbClr val="FFFFFF"/>
                </a:solidFill>
              </a:defRPr>
            </a:pPr>
            <a:r>
              <a:rPr lang="ru-RU" dirty="0">
                <a:solidFill>
                  <a:srgbClr val="EBEBD7"/>
                </a:solidFill>
              </a:rPr>
              <a:t>офиса</a:t>
            </a:r>
            <a:endParaRPr dirty="0">
              <a:solidFill>
                <a:srgbClr val="EBEBD7"/>
              </a:solidFill>
            </a:endParaRPr>
          </a:p>
        </p:txBody>
      </p:sp>
      <p:sp>
        <p:nvSpPr>
          <p:cNvPr id="19" name="13 млн">
            <a:extLst>
              <a:ext uri="{FF2B5EF4-FFF2-40B4-BE49-F238E27FC236}">
                <a16:creationId xmlns:a16="http://schemas.microsoft.com/office/drawing/2014/main" id="{138CD6D0-55E5-834E-8283-9DF1A8B2541C}"/>
              </a:ext>
            </a:extLst>
          </p:cNvPr>
          <p:cNvSpPr txBox="1"/>
          <p:nvPr/>
        </p:nvSpPr>
        <p:spPr>
          <a:xfrm>
            <a:off x="9544883" y="8539197"/>
            <a:ext cx="2747547" cy="165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16200">
                <a:solidFill>
                  <a:srgbClr val="FFFFFF"/>
                </a:solidFill>
                <a:latin typeface="+mn-lt"/>
                <a:ea typeface="+mn-ea"/>
                <a:cs typeface="+mn-cs"/>
                <a:sym typeface="Yandex Sans Text Medium"/>
              </a:defRPr>
            </a:lvl1pPr>
          </a:lstStyle>
          <a:p>
            <a:r>
              <a:rPr lang="ru-RU" sz="12500" dirty="0">
                <a:solidFill>
                  <a:srgbClr val="EBEBD7"/>
                </a:solidFill>
                <a:latin typeface="YS Text Medium" pitchFamily="2" charset="0"/>
              </a:rPr>
              <a:t>300</a:t>
            </a:r>
            <a:endParaRPr sz="12500" dirty="0">
              <a:solidFill>
                <a:srgbClr val="EBEBD7"/>
              </a:solidFill>
              <a:latin typeface="YS Text Medium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E80B94-5FDF-0743-BA8F-ED7583B19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37052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0F47F-1434-6C42-AA0A-37E0D81D5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Рекомендательные системы</a:t>
            </a:r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90B624-38CE-AF49-88B6-E1AFBD265C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0" y="2461419"/>
            <a:ext cx="21232812" cy="87931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4400" dirty="0"/>
              <a:t>Рекомендуем пользователям (</a:t>
            </a:r>
            <a:r>
              <a:rPr lang="en-US" sz="4400" dirty="0"/>
              <a:t>user</a:t>
            </a:r>
            <a:r>
              <a:rPr lang="ru-RU" sz="4400" dirty="0"/>
              <a:t>)</a:t>
            </a:r>
            <a:r>
              <a:rPr lang="en-US" sz="4400" dirty="0"/>
              <a:t> </a:t>
            </a:r>
            <a:r>
              <a:rPr lang="ru-RU" sz="4400" dirty="0"/>
              <a:t>набор документов (</a:t>
            </a:r>
            <a:r>
              <a:rPr lang="en-US" sz="4400" dirty="0"/>
              <a:t>item</a:t>
            </a:r>
            <a:r>
              <a:rPr lang="ru-RU" sz="4400" dirty="0"/>
              <a:t>)</a:t>
            </a:r>
            <a:r>
              <a:rPr lang="en-US" sz="4400" dirty="0"/>
              <a:t> </a:t>
            </a:r>
            <a:r>
              <a:rPr lang="ru-RU" sz="4400" dirty="0"/>
              <a:t>из большого множества</a:t>
            </a:r>
            <a:endParaRPr lang="en-RU" sz="4400" dirty="0"/>
          </a:p>
          <a:p>
            <a:pPr>
              <a:lnSpc>
                <a:spcPct val="150000"/>
              </a:lnSpc>
            </a:pPr>
            <a:endParaRPr lang="ru-RU" sz="4400" dirty="0"/>
          </a:p>
          <a:p>
            <a:pPr>
              <a:lnSpc>
                <a:spcPct val="150000"/>
              </a:lnSpc>
            </a:pPr>
            <a:r>
              <a:rPr lang="ru-RU" sz="4400" dirty="0"/>
              <a:t>Особенности рекомендательных систем в индустрии:</a:t>
            </a:r>
            <a:endParaRPr lang="en-RU" sz="4400" dirty="0"/>
          </a:p>
          <a:p>
            <a:pPr lvl="2">
              <a:lnSpc>
                <a:spcPct val="150000"/>
              </a:lnSpc>
            </a:pPr>
            <a:r>
              <a:rPr lang="ru-RU" sz="4400" dirty="0"/>
              <a:t>Большие данные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Большие нагрузки на сервис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Нужна возможность легко контролировать и поддерживать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Нужна возможность отлаживать и объяснять рекомендации</a:t>
            </a:r>
            <a:endParaRPr lang="en-RU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A00D3-EE15-A744-810C-AF4ABAE40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0813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3895-E8AA-EF40-8362-17B317FF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Пример: Матричные факторизации</a:t>
            </a:r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C62F8-B5E3-654C-B06F-5BBF56A6F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0" y="2554854"/>
            <a:ext cx="21232812" cy="10066296"/>
          </a:xfrm>
        </p:spPr>
        <p:txBody>
          <a:bodyPr/>
          <a:lstStyle/>
          <a:p>
            <a:r>
              <a:rPr lang="ru-RU" sz="4400" dirty="0"/>
              <a:t>Модель со скрытыми параметрами – эмбеддингами.</a:t>
            </a:r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en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0FCEC-F8B6-3145-99D5-F8DE1C6C4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6</a:t>
            </a:fld>
            <a:endParaRPr lang="ru-RU" dirty="0"/>
          </a:p>
        </p:txBody>
      </p:sp>
      <p:cxnSp>
        <p:nvCxnSpPr>
          <p:cNvPr id="6" name="Прямая со стрелкой 13">
            <a:extLst>
              <a:ext uri="{FF2B5EF4-FFF2-40B4-BE49-F238E27FC236}">
                <a16:creationId xmlns:a16="http://schemas.microsoft.com/office/drawing/2014/main" id="{7860EB84-A206-8841-A02E-2254503281C7}"/>
              </a:ext>
            </a:extLst>
          </p:cNvPr>
          <p:cNvCxnSpPr>
            <a:cxnSpLocks/>
          </p:cNvCxnSpPr>
          <p:nvPr/>
        </p:nvCxnSpPr>
        <p:spPr>
          <a:xfrm>
            <a:off x="5348542" y="6380732"/>
            <a:ext cx="1103066" cy="0"/>
          </a:xfrm>
          <a:prstGeom prst="straightConnector1">
            <a:avLst/>
          </a:prstGeom>
          <a:ln w="19050" cmpd="sng">
            <a:solidFill>
              <a:schemeClr val="bg2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14">
            <a:extLst>
              <a:ext uri="{FF2B5EF4-FFF2-40B4-BE49-F238E27FC236}">
                <a16:creationId xmlns:a16="http://schemas.microsoft.com/office/drawing/2014/main" id="{3EE6E174-4AEB-734A-A42F-234C28CC7668}"/>
              </a:ext>
            </a:extLst>
          </p:cNvPr>
          <p:cNvCxnSpPr>
            <a:cxnSpLocks/>
          </p:cNvCxnSpPr>
          <p:nvPr/>
        </p:nvCxnSpPr>
        <p:spPr>
          <a:xfrm>
            <a:off x="5348542" y="4555143"/>
            <a:ext cx="1103066" cy="0"/>
          </a:xfrm>
          <a:prstGeom prst="straightConnector1">
            <a:avLst/>
          </a:prstGeom>
          <a:ln w="19050" cmpd="sng">
            <a:solidFill>
              <a:schemeClr val="bg2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Скругленный прямоугольник 17">
            <a:extLst>
              <a:ext uri="{FF2B5EF4-FFF2-40B4-BE49-F238E27FC236}">
                <a16:creationId xmlns:a16="http://schemas.microsoft.com/office/drawing/2014/main" id="{F3D0B899-993F-F049-BAA7-8687B5F25C1F}"/>
              </a:ext>
            </a:extLst>
          </p:cNvPr>
          <p:cNvSpPr/>
          <p:nvPr/>
        </p:nvSpPr>
        <p:spPr>
          <a:xfrm>
            <a:off x="18664838" y="5160241"/>
            <a:ext cx="3670023" cy="961959"/>
          </a:xfrm>
          <a:prstGeom prst="roundRect">
            <a:avLst>
              <a:gd name="adj" fmla="val 11065"/>
            </a:avLst>
          </a:prstGeom>
          <a:solidFill>
            <a:schemeClr val="bg2"/>
          </a:solidFill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>
                <a:ln w="0"/>
                <a:solidFill>
                  <a:schemeClr val="tx1"/>
                </a:solidFill>
              </a:rPr>
              <a:t>Функция потерь</a:t>
            </a:r>
          </a:p>
        </p:txBody>
      </p:sp>
      <p:sp>
        <p:nvSpPr>
          <p:cNvPr id="9" name="Скругленный прямоугольник 19">
            <a:extLst>
              <a:ext uri="{FF2B5EF4-FFF2-40B4-BE49-F238E27FC236}">
                <a16:creationId xmlns:a16="http://schemas.microsoft.com/office/drawing/2014/main" id="{92C44780-130E-5C4D-983B-63F1938BB01C}"/>
              </a:ext>
            </a:extLst>
          </p:cNvPr>
          <p:cNvSpPr/>
          <p:nvPr/>
        </p:nvSpPr>
        <p:spPr>
          <a:xfrm>
            <a:off x="6819625" y="3815808"/>
            <a:ext cx="3285444" cy="1472678"/>
          </a:xfrm>
          <a:prstGeom prst="roundRect">
            <a:avLst>
              <a:gd name="adj" fmla="val 25063"/>
            </a:avLst>
          </a:prstGeom>
          <a:noFill/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/>
              <a:t>Эмбеддинг </a:t>
            </a:r>
            <a:r>
              <a:rPr lang="en-US" sz="3200" b="1" dirty="0"/>
              <a:t>x</a:t>
            </a:r>
            <a:r>
              <a:rPr lang="en-US" sz="3200" b="1" baseline="-25000" dirty="0"/>
              <a:t>u</a:t>
            </a:r>
            <a:r>
              <a:rPr lang="en-US" sz="3200" baseline="-25000" dirty="0"/>
              <a:t> </a:t>
            </a:r>
            <a:r>
              <a:rPr lang="ru-RU" sz="3200" dirty="0"/>
              <a:t>размера </a:t>
            </a:r>
            <a:r>
              <a:rPr lang="en-US" sz="3200" b="1" dirty="0"/>
              <a:t>d</a:t>
            </a:r>
            <a:endParaRPr lang="ru-RU" sz="3200" dirty="0">
              <a:ln w="0"/>
              <a:solidFill>
                <a:schemeClr val="bg2"/>
              </a:solidFill>
            </a:endParaRPr>
          </a:p>
        </p:txBody>
      </p:sp>
      <p:sp>
        <p:nvSpPr>
          <p:cNvPr id="10" name="Скругленный прямоугольник 20">
            <a:extLst>
              <a:ext uri="{FF2B5EF4-FFF2-40B4-BE49-F238E27FC236}">
                <a16:creationId xmlns:a16="http://schemas.microsoft.com/office/drawing/2014/main" id="{07AC74BC-0275-8A4D-B855-4882B819ED97}"/>
              </a:ext>
            </a:extLst>
          </p:cNvPr>
          <p:cNvSpPr/>
          <p:nvPr/>
        </p:nvSpPr>
        <p:spPr>
          <a:xfrm>
            <a:off x="6819625" y="5641221"/>
            <a:ext cx="3285444" cy="1472678"/>
          </a:xfrm>
          <a:prstGeom prst="roundRect">
            <a:avLst>
              <a:gd name="adj" fmla="val 25063"/>
            </a:avLst>
          </a:prstGeom>
          <a:noFill/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/>
              <a:t>Эмбеддинг </a:t>
            </a:r>
            <a:r>
              <a:rPr lang="en-US" sz="3200" b="1" dirty="0" err="1"/>
              <a:t>y</a:t>
            </a:r>
            <a:r>
              <a:rPr lang="en-US" sz="3200" b="1" baseline="-25000" dirty="0" err="1"/>
              <a:t>i</a:t>
            </a:r>
            <a:r>
              <a:rPr lang="ru-RU" sz="3200" baseline="-25000" dirty="0"/>
              <a:t> </a:t>
            </a:r>
            <a:r>
              <a:rPr lang="ru-RU" sz="3200" dirty="0"/>
              <a:t>размера </a:t>
            </a:r>
            <a:r>
              <a:rPr lang="en-US" sz="3200" b="1" dirty="0"/>
              <a:t>d</a:t>
            </a:r>
            <a:endParaRPr lang="ru-RU" sz="3200" dirty="0">
              <a:ln w="0"/>
              <a:solidFill>
                <a:schemeClr val="bg2"/>
              </a:solidFill>
            </a:endParaRPr>
          </a:p>
        </p:txBody>
      </p:sp>
      <p:sp>
        <p:nvSpPr>
          <p:cNvPr id="11" name="Скругленный прямоугольник 23">
            <a:extLst>
              <a:ext uri="{FF2B5EF4-FFF2-40B4-BE49-F238E27FC236}">
                <a16:creationId xmlns:a16="http://schemas.microsoft.com/office/drawing/2014/main" id="{8FB848D6-9C7F-D944-8D51-2A69A8959964}"/>
              </a:ext>
            </a:extLst>
          </p:cNvPr>
          <p:cNvSpPr/>
          <p:nvPr/>
        </p:nvSpPr>
        <p:spPr>
          <a:xfrm>
            <a:off x="11595354" y="3805200"/>
            <a:ext cx="5418301" cy="3305228"/>
          </a:xfrm>
          <a:prstGeom prst="roundRect">
            <a:avLst>
              <a:gd name="adj" fmla="val 10560"/>
            </a:avLst>
          </a:prstGeom>
          <a:noFill/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/>
              <a:t>Предсказанный рейтинг </a:t>
            </a:r>
          </a:p>
          <a:p>
            <a:pPr algn="ctr"/>
            <a:r>
              <a:rPr lang="ru-RU" sz="3200" dirty="0"/>
              <a:t>=</a:t>
            </a:r>
          </a:p>
          <a:p>
            <a:pPr algn="ctr"/>
            <a:r>
              <a:rPr lang="ru-RU" sz="3200" dirty="0"/>
              <a:t>скалярное произведение:</a:t>
            </a:r>
          </a:p>
          <a:p>
            <a:pPr algn="ctr"/>
            <a:endParaRPr lang="ru-RU" sz="3200" dirty="0"/>
          </a:p>
          <a:p>
            <a:pPr algn="ctr"/>
            <a:r>
              <a:rPr lang="en-US" sz="3200" b="1" dirty="0" err="1"/>
              <a:t>r</a:t>
            </a:r>
            <a:r>
              <a:rPr lang="en-US" sz="3200" b="1" baseline="-25000" dirty="0" err="1"/>
              <a:t>ui</a:t>
            </a:r>
            <a:r>
              <a:rPr lang="en-US" sz="3200" b="1" dirty="0"/>
              <a:t> = &lt;x</a:t>
            </a:r>
            <a:r>
              <a:rPr lang="en-US" sz="3200" b="1" baseline="-25000" dirty="0"/>
              <a:t>u</a:t>
            </a:r>
            <a:r>
              <a:rPr lang="en-US" sz="3200" b="1" dirty="0"/>
              <a:t>, </a:t>
            </a:r>
            <a:r>
              <a:rPr lang="en-US" sz="3200" b="1" dirty="0" err="1"/>
              <a:t>y</a:t>
            </a:r>
            <a:r>
              <a:rPr lang="en-US" sz="3200" b="1" baseline="-25000" dirty="0" err="1"/>
              <a:t>i</a:t>
            </a:r>
            <a:r>
              <a:rPr lang="en-US" sz="3200" b="1" dirty="0"/>
              <a:t>&gt;</a:t>
            </a:r>
          </a:p>
          <a:p>
            <a:pPr algn="ctr"/>
            <a:endParaRPr lang="ru-RU" sz="3200" dirty="0">
              <a:ln w="0"/>
              <a:solidFill>
                <a:schemeClr val="bg2"/>
              </a:solidFill>
            </a:endParaRPr>
          </a:p>
        </p:txBody>
      </p:sp>
      <p:cxnSp>
        <p:nvCxnSpPr>
          <p:cNvPr id="12" name="Прямая со стрелкой 24">
            <a:extLst>
              <a:ext uri="{FF2B5EF4-FFF2-40B4-BE49-F238E27FC236}">
                <a16:creationId xmlns:a16="http://schemas.microsoft.com/office/drawing/2014/main" id="{05E4CA3F-A761-7443-825A-DF2708A4770C}"/>
              </a:ext>
            </a:extLst>
          </p:cNvPr>
          <p:cNvCxnSpPr/>
          <p:nvPr/>
        </p:nvCxnSpPr>
        <p:spPr>
          <a:xfrm rot="16200000" flipH="1">
            <a:off x="10829668" y="4183632"/>
            <a:ext cx="1" cy="736599"/>
          </a:xfrm>
          <a:prstGeom prst="straightConnector1">
            <a:avLst/>
          </a:prstGeom>
          <a:ln w="19050" cmpd="sng">
            <a:solidFill>
              <a:schemeClr val="bg2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25">
            <a:extLst>
              <a:ext uri="{FF2B5EF4-FFF2-40B4-BE49-F238E27FC236}">
                <a16:creationId xmlns:a16="http://schemas.microsoft.com/office/drawing/2014/main" id="{F8FD0EB9-D607-2A47-8C55-79496ED5C4A8}"/>
              </a:ext>
            </a:extLst>
          </p:cNvPr>
          <p:cNvCxnSpPr/>
          <p:nvPr/>
        </p:nvCxnSpPr>
        <p:spPr>
          <a:xfrm rot="16200000" flipH="1">
            <a:off x="10829668" y="6012432"/>
            <a:ext cx="1" cy="736599"/>
          </a:xfrm>
          <a:prstGeom prst="straightConnector1">
            <a:avLst/>
          </a:prstGeom>
          <a:ln w="19050" cmpd="sng">
            <a:solidFill>
              <a:schemeClr val="bg2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26">
            <a:extLst>
              <a:ext uri="{FF2B5EF4-FFF2-40B4-BE49-F238E27FC236}">
                <a16:creationId xmlns:a16="http://schemas.microsoft.com/office/drawing/2014/main" id="{3007FC89-67A4-8B4E-AF6C-C3C1243F9EAE}"/>
              </a:ext>
            </a:extLst>
          </p:cNvPr>
          <p:cNvCxnSpPr/>
          <p:nvPr/>
        </p:nvCxnSpPr>
        <p:spPr>
          <a:xfrm rot="16200000" flipH="1">
            <a:off x="17840169" y="5272922"/>
            <a:ext cx="1" cy="736599"/>
          </a:xfrm>
          <a:prstGeom prst="straightConnector1">
            <a:avLst/>
          </a:prstGeom>
          <a:ln w="19050" cmpd="sng">
            <a:solidFill>
              <a:schemeClr val="bg2"/>
            </a:solidFill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Скругленный прямоугольник 19">
            <a:extLst>
              <a:ext uri="{FF2B5EF4-FFF2-40B4-BE49-F238E27FC236}">
                <a16:creationId xmlns:a16="http://schemas.microsoft.com/office/drawing/2014/main" id="{722CE9B4-6F23-5C4F-81C6-E4518E8AB610}"/>
              </a:ext>
            </a:extLst>
          </p:cNvPr>
          <p:cNvSpPr/>
          <p:nvPr/>
        </p:nvSpPr>
        <p:spPr>
          <a:xfrm>
            <a:off x="1665711" y="3805199"/>
            <a:ext cx="3285444" cy="1472678"/>
          </a:xfrm>
          <a:prstGeom prst="roundRect">
            <a:avLst>
              <a:gd name="adj" fmla="val 25063"/>
            </a:avLst>
          </a:prstGeom>
          <a:noFill/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/>
              <a:t>Пользователь </a:t>
            </a:r>
            <a:r>
              <a:rPr lang="en-US" sz="3200" b="1" dirty="0"/>
              <a:t>u</a:t>
            </a:r>
            <a:endParaRPr lang="ru-RU" sz="3200" dirty="0">
              <a:ln w="0"/>
              <a:solidFill>
                <a:schemeClr val="bg2"/>
              </a:solidFill>
            </a:endParaRPr>
          </a:p>
        </p:txBody>
      </p:sp>
      <p:sp>
        <p:nvSpPr>
          <p:cNvPr id="18" name="Скругленный прямоугольник 20">
            <a:extLst>
              <a:ext uri="{FF2B5EF4-FFF2-40B4-BE49-F238E27FC236}">
                <a16:creationId xmlns:a16="http://schemas.microsoft.com/office/drawing/2014/main" id="{292DB00D-CC9D-D041-AABE-5655D483513E}"/>
              </a:ext>
            </a:extLst>
          </p:cNvPr>
          <p:cNvSpPr/>
          <p:nvPr/>
        </p:nvSpPr>
        <p:spPr>
          <a:xfrm>
            <a:off x="1665711" y="5630612"/>
            <a:ext cx="3285444" cy="1472678"/>
          </a:xfrm>
          <a:prstGeom prst="roundRect">
            <a:avLst>
              <a:gd name="adj" fmla="val 25063"/>
            </a:avLst>
          </a:prstGeom>
          <a:noFill/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216000" rIns="90000" bIns="216000" rtlCol="0" anchor="ctr" anchorCtr="0"/>
          <a:lstStyle/>
          <a:p>
            <a:pPr algn="ctr"/>
            <a:r>
              <a:rPr lang="ru-RU" sz="3200" dirty="0"/>
              <a:t>Документ</a:t>
            </a:r>
          </a:p>
          <a:p>
            <a:pPr algn="ctr"/>
            <a:r>
              <a:rPr lang="en-US" sz="3200" b="1" dirty="0" err="1"/>
              <a:t>i</a:t>
            </a:r>
            <a:endParaRPr lang="ru-RU" sz="3200" dirty="0">
              <a:ln w="0"/>
              <a:solidFill>
                <a:schemeClr val="bg2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F1A270-A03A-C541-5AF5-22FC97D19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06" y="7759279"/>
            <a:ext cx="15359584" cy="23391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D345C0-07D6-D743-4E0B-671D359B4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23" y="10501323"/>
            <a:ext cx="12986293" cy="17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44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3895-E8AA-EF40-8362-17B317FF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Проблема</a:t>
            </a:r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C62F8-B5E3-654C-B06F-5BBF56A6F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87600" y="4842495"/>
            <a:ext cx="21232812" cy="5066346"/>
          </a:xfrm>
        </p:spPr>
        <p:txBody>
          <a:bodyPr/>
          <a:lstStyle/>
          <a:p>
            <a:r>
              <a:rPr lang="ru-RU" sz="6600" dirty="0"/>
              <a:t>Как строить рекомендательные модели на больших данных (терабайты)?</a:t>
            </a:r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ru-RU" sz="4400" dirty="0"/>
          </a:p>
          <a:p>
            <a:endParaRPr lang="en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0FCEC-F8B6-3145-99D5-F8DE1C6C4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491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BFCC-DC96-D043-809C-5694B11D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</a:t>
            </a:r>
            <a:endParaRPr lang="en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7016C5-33D8-B446-82C7-A7F35A27AA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87600" y="2278800"/>
            <a:ext cx="20525206" cy="8785859"/>
          </a:xfrm>
        </p:spPr>
        <p:txBody>
          <a:bodyPr/>
          <a:lstStyle/>
          <a:p>
            <a:pPr lvl="2"/>
            <a:r>
              <a:rPr lang="en-RU" sz="4400" b="1" dirty="0"/>
              <a:t>Map</a:t>
            </a:r>
            <a:r>
              <a:rPr lang="en-RU" sz="4400" dirty="0"/>
              <a:t>: </a:t>
            </a:r>
            <a:r>
              <a:rPr lang="ru-RU" sz="4400" dirty="0"/>
              <a:t>на вход одна запись, на выход 0 или больше записей</a:t>
            </a:r>
          </a:p>
          <a:p>
            <a:pPr lvl="2"/>
            <a:r>
              <a:rPr lang="en-RU" sz="4400" b="1" dirty="0"/>
              <a:t>Reduce</a:t>
            </a:r>
            <a:r>
              <a:rPr lang="en-RU" sz="4400" dirty="0"/>
              <a:t>: </a:t>
            </a:r>
            <a:r>
              <a:rPr lang="ru-RU" sz="4400" dirty="0"/>
              <a:t>на вход все записи с одинаковым значением ключа, на выход 0 или больше записей</a:t>
            </a:r>
            <a:endParaRPr lang="en-RU" sz="4400" dirty="0"/>
          </a:p>
          <a:p>
            <a:endParaRPr lang="en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CF6B7-2041-6246-A64C-482E3C49D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8</a:t>
            </a:fld>
            <a:endParaRPr lang="ru-R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18797B-976F-1E4F-BABE-F1BE637BC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38" y="5366880"/>
            <a:ext cx="20485387" cy="761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00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F3606-5806-A94E-8163-D207113A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</a:t>
            </a:r>
            <a:r>
              <a:rPr lang="ru-RU" dirty="0"/>
              <a:t>в рекомендациях</a:t>
            </a:r>
            <a:endParaRPr lang="en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80115C-5273-1745-AA66-2C0F016A18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6878A4-3FC1-054C-86BE-F8164E6C97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2">
              <a:lnSpc>
                <a:spcPct val="150000"/>
              </a:lnSpc>
            </a:pPr>
            <a:r>
              <a:rPr lang="ru-RU" sz="4400" dirty="0"/>
              <a:t>Обработка логов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Сбор </a:t>
            </a:r>
            <a:r>
              <a:rPr lang="ru-RU" sz="4400" dirty="0" err="1"/>
              <a:t>датасетов</a:t>
            </a:r>
            <a:r>
              <a:rPr lang="ru-RU" sz="4400" dirty="0"/>
              <a:t> для моделей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Обучение матричных факторизаций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Списки популярных документов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Обработка результатов экспериментов</a:t>
            </a:r>
            <a:endParaRPr lang="en-US" sz="4400" dirty="0"/>
          </a:p>
          <a:p>
            <a:pPr lvl="2">
              <a:lnSpc>
                <a:spcPct val="150000"/>
              </a:lnSpc>
            </a:pPr>
            <a:r>
              <a:rPr lang="ru-RU" sz="4400" dirty="0"/>
              <a:t>Аналитические запросы</a:t>
            </a:r>
          </a:p>
          <a:p>
            <a:pPr lvl="2">
              <a:lnSpc>
                <a:spcPct val="150000"/>
              </a:lnSpc>
            </a:pPr>
            <a:r>
              <a:rPr lang="ru-RU" sz="4400" dirty="0"/>
              <a:t>И все остальные тяжелые фоновые задачи</a:t>
            </a:r>
          </a:p>
          <a:p>
            <a:pPr lvl="2"/>
            <a:endParaRPr lang="ru-RU" dirty="0"/>
          </a:p>
          <a:p>
            <a:pPr lvl="2"/>
            <a:endParaRPr lang="en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F992D-F54D-D440-9FCA-81E8B80C1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41C03D3-FA44-40EC-9A21-1FC4FEA3E22E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87367493"/>
      </p:ext>
    </p:extLst>
  </p:cSld>
  <p:clrMapOvr>
    <a:masterClrMapping/>
  </p:clrMapOvr>
</p:sld>
</file>

<file path=ppt/theme/theme1.xml><?xml version="1.0" encoding="utf-8"?>
<a:theme xmlns:a="http://schemas.openxmlformats.org/drawingml/2006/main" name="Yfd template (машинное обучение)">
  <a:themeElements>
    <a:clrScheme name="Пользовательские 6">
      <a:dk1>
        <a:srgbClr val="010123"/>
      </a:dk1>
      <a:lt1>
        <a:srgbClr val="5EC9D5"/>
      </a:lt1>
      <a:dk2>
        <a:srgbClr val="63E591"/>
      </a:dk2>
      <a:lt2>
        <a:srgbClr val="EBEBD7"/>
      </a:lt2>
      <a:accent1>
        <a:srgbClr val="88006F"/>
      </a:accent1>
      <a:accent2>
        <a:srgbClr val="2C2A4B"/>
      </a:accent2>
      <a:accent3>
        <a:srgbClr val="57566E"/>
      </a:accent3>
      <a:accent4>
        <a:srgbClr val="808093"/>
      </a:accent4>
      <a:accent5>
        <a:srgbClr val="A9A9B7"/>
      </a:accent5>
      <a:accent6>
        <a:srgbClr val="FFFFFF"/>
      </a:accent6>
      <a:hlink>
        <a:srgbClr val="64E691"/>
      </a:hlink>
      <a:folHlink>
        <a:srgbClr val="88006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9050">
          <a:solidFill>
            <a:schemeClr val="bg2"/>
          </a:solidFill>
        </a:ln>
        <a:effectLst/>
      </a:spPr>
      <a:bodyPr lIns="90000" tIns="216000" rIns="90000" bIns="216000" rtlCol="0" anchor="ctr" anchorCtr="0"/>
      <a:lstStyle>
        <a:defPPr algn="ctr">
          <a:lnSpc>
            <a:spcPct val="90000"/>
          </a:lnSpc>
          <a:defRPr sz="3200" dirty="0">
            <a:ln w="0"/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mpd="sng">
          <a:solidFill>
            <a:schemeClr val="tx1"/>
          </a:solidFill>
          <a:prstDash val="solid"/>
          <a:headEnd type="none" w="lg" len="med"/>
          <a:tailEnd type="none" w="lg" len="med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sz="3200" dirty="0" err="1" smtClean="0">
            <a:solidFill>
              <a:sysClr val="windowText" lastClr="00000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82014</TotalTime>
  <Words>1295</Words>
  <Application>Microsoft Macintosh PowerPoint</Application>
  <PresentationFormat>Custom</PresentationFormat>
  <Paragraphs>318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 Unicode MS</vt:lpstr>
      <vt:lpstr>Arial</vt:lpstr>
      <vt:lpstr>Calibri</vt:lpstr>
      <vt:lpstr>Courier New</vt:lpstr>
      <vt:lpstr>Helvetica</vt:lpstr>
      <vt:lpstr>Yandex Sans Text Light</vt:lpstr>
      <vt:lpstr>Yandex Sans Text Regular</vt:lpstr>
      <vt:lpstr>YS Text Light</vt:lpstr>
      <vt:lpstr>YS Text Medium</vt:lpstr>
      <vt:lpstr>Yfd template (машинное обучение)</vt:lpstr>
      <vt:lpstr>Как устроены рекомендации Дзена</vt:lpstr>
      <vt:lpstr>О себе</vt:lpstr>
      <vt:lpstr>PowerPoint Presentation</vt:lpstr>
      <vt:lpstr>Дзен в цифрах</vt:lpstr>
      <vt:lpstr>Рекомендательные системы</vt:lpstr>
      <vt:lpstr>Пример: Матричные факторизации</vt:lpstr>
      <vt:lpstr>Проблема</vt:lpstr>
      <vt:lpstr>MapReduce</vt:lpstr>
      <vt:lpstr>MapReduce в рекомендациях</vt:lpstr>
      <vt:lpstr>Alternating Least Squares (ALS)</vt:lpstr>
      <vt:lpstr>ALS через MapReduce</vt:lpstr>
      <vt:lpstr>Проблема</vt:lpstr>
      <vt:lpstr>Воронка ранжирования</vt:lpstr>
      <vt:lpstr>KNN индекс</vt:lpstr>
      <vt:lpstr>Проблема</vt:lpstr>
      <vt:lpstr>Кластеризация истории пользователя</vt:lpstr>
      <vt:lpstr>Кластеризация истории пользователя</vt:lpstr>
      <vt:lpstr>Кластеризация истории пользователя</vt:lpstr>
      <vt:lpstr>Проблема</vt:lpstr>
      <vt:lpstr>Квантизация эмбеддингов</vt:lpstr>
      <vt:lpstr>Проблема</vt:lpstr>
      <vt:lpstr>Дообучение моделей</vt:lpstr>
      <vt:lpstr>Проблема</vt:lpstr>
      <vt:lpstr>Подзадачи рекомендаций</vt:lpstr>
      <vt:lpstr>Подзадачи рекомендаций</vt:lpstr>
      <vt:lpstr>Проблема</vt:lpstr>
      <vt:lpstr>Аспекты рекомендаций</vt:lpstr>
      <vt:lpstr>Аспекты рекомендаций</vt:lpstr>
      <vt:lpstr>Аспекты рекомендаций: отбор кандидатов</vt:lpstr>
      <vt:lpstr>Аспекты рекомендаций: отбор кандидатов</vt:lpstr>
      <vt:lpstr>Аспекты рекомендаций: отбор кандидатов</vt:lpstr>
      <vt:lpstr>Проблема</vt:lpstr>
      <vt:lpstr>Смешивание разных форматов</vt:lpstr>
      <vt:lpstr>Заключение</vt:lpstr>
      <vt:lpstr>Спасибо! Вопросы?</vt:lpstr>
    </vt:vector>
  </TitlesOfParts>
  <Manager>Maria Kutuzova</Manager>
  <Company>Yandex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>show_YST</dc:subject>
  <dc:creator>presentation</dc:creator>
  <cp:keywords/>
  <dc:description/>
  <cp:lastModifiedBy>Microsoft Office User</cp:lastModifiedBy>
  <cp:revision>2108</cp:revision>
  <dcterms:created xsi:type="dcterms:W3CDTF">2014-09-09T08:22:07Z</dcterms:created>
  <dcterms:modified xsi:type="dcterms:W3CDTF">2022-05-12T12:40:49Z</dcterms:modified>
  <cp:category>presentation technology</cp:category>
</cp:coreProperties>
</file>